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1.xml" ContentType="application/vnd.openxmlformats-officedocument.drawingml.chart+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4" r:id="rId1"/>
    <p:sldMasterId id="2147483685" r:id="rId2"/>
    <p:sldMasterId id="2147483686" r:id="rId3"/>
  </p:sldMasterIdLst>
  <p:notesMasterIdLst>
    <p:notesMasterId r:id="rId78"/>
  </p:notesMasterIdLst>
  <p:sldIdLst>
    <p:sldId id="256" r:id="rId4"/>
    <p:sldId id="257" r:id="rId5"/>
    <p:sldId id="328" r:id="rId6"/>
    <p:sldId id="260" r:id="rId7"/>
    <p:sldId id="261" r:id="rId8"/>
    <p:sldId id="262" r:id="rId9"/>
    <p:sldId id="263" r:id="rId10"/>
    <p:sldId id="326" r:id="rId11"/>
    <p:sldId id="264" r:id="rId12"/>
    <p:sldId id="265" r:id="rId13"/>
    <p:sldId id="266" r:id="rId14"/>
    <p:sldId id="267" r:id="rId15"/>
    <p:sldId id="268" r:id="rId16"/>
    <p:sldId id="269" r:id="rId17"/>
    <p:sldId id="270" r:id="rId18"/>
    <p:sldId id="271" r:id="rId19"/>
    <p:sldId id="272" r:id="rId20"/>
    <p:sldId id="273" r:id="rId21"/>
    <p:sldId id="332" r:id="rId22"/>
    <p:sldId id="335" r:id="rId23"/>
    <p:sldId id="333" r:id="rId24"/>
    <p:sldId id="33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341" r:id="rId41"/>
    <p:sldId id="339" r:id="rId42"/>
    <p:sldId id="338" r:id="rId43"/>
    <p:sldId id="340" r:id="rId44"/>
    <p:sldId id="290" r:id="rId45"/>
    <p:sldId id="291" r:id="rId46"/>
    <p:sldId id="342" r:id="rId47"/>
    <p:sldId id="343" r:id="rId48"/>
    <p:sldId id="293" r:id="rId49"/>
    <p:sldId id="329" r:id="rId50"/>
    <p:sldId id="330" r:id="rId51"/>
    <p:sldId id="331" r:id="rId52"/>
    <p:sldId id="336" r:id="rId53"/>
    <p:sldId id="298" r:id="rId54"/>
    <p:sldId id="299" r:id="rId55"/>
    <p:sldId id="300" r:id="rId56"/>
    <p:sldId id="301" r:id="rId57"/>
    <p:sldId id="302" r:id="rId58"/>
    <p:sldId id="303" r:id="rId59"/>
    <p:sldId id="327" r:id="rId60"/>
    <p:sldId id="304" r:id="rId61"/>
    <p:sldId id="306" r:id="rId62"/>
    <p:sldId id="307" r:id="rId63"/>
    <p:sldId id="308" r:id="rId64"/>
    <p:sldId id="309" r:id="rId65"/>
    <p:sldId id="311" r:id="rId66"/>
    <p:sldId id="312" r:id="rId67"/>
    <p:sldId id="313" r:id="rId68"/>
    <p:sldId id="314" r:id="rId69"/>
    <p:sldId id="315" r:id="rId70"/>
    <p:sldId id="316" r:id="rId71"/>
    <p:sldId id="317" r:id="rId72"/>
    <p:sldId id="320" r:id="rId73"/>
    <p:sldId id="321" r:id="rId74"/>
    <p:sldId id="322" r:id="rId75"/>
    <p:sldId id="344" r:id="rId76"/>
    <p:sldId id="337" r:id="rId77"/>
  </p:sldIdLst>
  <p:sldSz cx="9144000" cy="6858000" type="screen4x3"/>
  <p:notesSz cx="7102475" cy="9388475"/>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80EE60A-A0CB-4DC3-AB15-BCE888D5838C}">
  <a:tblStyle styleId="{480EE60A-A0CB-4DC3-AB15-BCE888D5838C}"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4C7DEF4F-A8FE-411A-99C3-3C17D1F4CECC}"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F3F9FA"/>
          </a:solidFill>
        </a:fill>
      </a:tcStyle>
    </a:wholeTbl>
    <a:band1H>
      <a:tcTxStyle b="off" i="off"/>
      <a:tcStyle>
        <a:tcBdr/>
        <a:fill>
          <a:solidFill>
            <a:srgbClr val="E7F3F4"/>
          </a:solidFill>
        </a:fill>
      </a:tcStyle>
    </a:band1H>
    <a:band2H>
      <a:tcTxStyle b="off" i="off"/>
      <a:tcStyle>
        <a:tcBdr/>
      </a:tcStyle>
    </a:band2H>
    <a:band1V>
      <a:tcTxStyle b="off" i="off"/>
      <a:tcStyle>
        <a:tcBdr/>
        <a:fill>
          <a:solidFill>
            <a:srgbClr val="E7F3F4"/>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neCell>
      <a:tcTxStyle b="off" i="off"/>
      <a:tcStyle>
        <a:tcBdr/>
      </a:tcStyle>
    </a:neCell>
    <a:nwCell>
      <a:tcTxStyle b="off" i="off"/>
      <a:tcStyle>
        <a:tcBdr/>
      </a:tcStyle>
    </a:nwCell>
  </a:tblStyle>
  <a:tblStyle styleId="{14C80972-C79E-4217-92F6-39619604C753}"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7" d="100"/>
          <a:sy n="97" d="100"/>
        </p:scale>
        <p:origin x="111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rAngAx val="1"/>
    </c:view3D>
    <c:floor>
      <c:thickness val="0"/>
    </c:floor>
    <c:sideWall>
      <c:thickness val="0"/>
    </c:sideWall>
    <c:backWall>
      <c:thickness val="0"/>
    </c:backWall>
    <c:plotArea>
      <c:layout>
        <c:manualLayout>
          <c:layoutTarget val="inner"/>
          <c:xMode val="edge"/>
          <c:yMode val="edge"/>
          <c:x val="0.29112795404556802"/>
          <c:y val="7.9217239004820195E-2"/>
          <c:w val="0.67264387128868097"/>
          <c:h val="0.89987021346666296"/>
        </c:manualLayout>
      </c:layout>
      <c:bar3DChart>
        <c:barDir val="bar"/>
        <c:grouping val="stacked"/>
        <c:varyColors val="0"/>
        <c:ser>
          <c:idx val="1"/>
          <c:order val="0"/>
          <c:tx>
            <c:strRef>
              <c:f>Sheet1!$E$2</c:f>
              <c:strCache>
                <c:ptCount val="1"/>
                <c:pt idx="0">
                  <c:v>Start Date</c:v>
                </c:pt>
              </c:strCache>
            </c:strRef>
          </c:tx>
          <c:spPr>
            <a:noFill/>
            <a:ln>
              <a:noFill/>
            </a:ln>
          </c:spPr>
          <c:invertIfNegative val="0"/>
          <c:cat>
            <c:strRef>
              <c:f>Sheet1!$D$3:$D$33</c:f>
              <c:strCache>
                <c:ptCount val="31"/>
                <c:pt idx="0">
                  <c:v>Project Initiation Conference</c:v>
                </c:pt>
                <c:pt idx="1">
                  <c:v>Concepts of Planning Desing</c:v>
                </c:pt>
                <c:pt idx="2">
                  <c:v>Intent to Fly Form</c:v>
                </c:pt>
                <c:pt idx="3">
                  <c:v>UPR RS-XN Subsystem Desing</c:v>
                </c:pt>
                <c:pt idx="4">
                  <c:v>Initial Down Selections Made</c:v>
                </c:pt>
                <c:pt idx="5">
                  <c:v>Student Strike</c:v>
                </c:pt>
                <c:pt idx="6">
                  <c:v>Conceptual Design Review (CoDR)</c:v>
                </c:pt>
                <c:pt idx="7">
                  <c:v>Hurricane Irma/Maria Disaster Relief</c:v>
                </c:pt>
                <c:pt idx="8">
                  <c:v>Final Down Select</c:v>
                </c:pt>
                <c:pt idx="9">
                  <c:v>Completion Subsystem Design</c:v>
                </c:pt>
                <c:pt idx="10">
                  <c:v>Flight Software Development</c:v>
                </c:pt>
                <c:pt idx="11">
                  <c:v>Critical Design Review (PDR/CDR)</c:v>
                </c:pt>
                <c:pt idx="12">
                  <c:v>UPR/RS-XN Subsystem Fabrication</c:v>
                </c:pt>
                <c:pt idx="13">
                  <c:v>Subsystem Testing Review (STR)</c:v>
                </c:pt>
                <c:pt idx="14">
                  <c:v>First Installment Due</c:v>
                </c:pt>
                <c:pt idx="15">
                  <c:v>Experiment Decks and Connectors Sent</c:v>
                </c:pt>
                <c:pt idx="16">
                  <c:v>Integrated Subsystem Testing Review (ISTR)</c:v>
                </c:pt>
                <c:pt idx="17">
                  <c:v>Completion Subsystem Fabrication</c:v>
                </c:pt>
                <c:pt idx="18">
                  <c:v>Second Installment Due</c:v>
                </c:pt>
                <c:pt idx="19">
                  <c:v>Full Mission Simulation Review (FMSR)</c:v>
                </c:pt>
                <c:pt idx="20">
                  <c:v>Full System Test</c:v>
                </c:pt>
                <c:pt idx="21">
                  <c:v>Weekly Teleconferences Begin</c:v>
                </c:pt>
                <c:pt idx="22">
                  <c:v>Integration Readiness Review (IRR)</c:v>
                </c:pt>
                <c:pt idx="23">
                  <c:v>GSE Checkouts at Refuge Inn</c:v>
                </c:pt>
                <c:pt idx="24">
                  <c:v>Visit to WFF Enviromental, Int. Test</c:v>
                </c:pt>
                <c:pt idx="25">
                  <c:v>Weekly Teleconferences Resume</c:v>
                </c:pt>
                <c:pt idx="26">
                  <c:v>Launch Readiness Review Packages (LRR)</c:v>
                </c:pt>
                <c:pt idx="27">
                  <c:v>GSE Checkouts at Refuge Inn</c:v>
                </c:pt>
                <c:pt idx="28">
                  <c:v>Payload Integration and Testing at WFF</c:v>
                </c:pt>
                <c:pt idx="29">
                  <c:v>Rocket shipped to ASC</c:v>
                </c:pt>
                <c:pt idx="30">
                  <c:v>Integration and Launch</c:v>
                </c:pt>
              </c:strCache>
            </c:strRef>
          </c:cat>
          <c:val>
            <c:numRef>
              <c:f>Sheet1!$E$3:$E$33</c:f>
              <c:numCache>
                <c:formatCode>m/d/yyyy</c:formatCode>
                <c:ptCount val="31"/>
                <c:pt idx="0">
                  <c:v>42737</c:v>
                </c:pt>
                <c:pt idx="1">
                  <c:v>42737</c:v>
                </c:pt>
                <c:pt idx="2">
                  <c:v>42809</c:v>
                </c:pt>
                <c:pt idx="3">
                  <c:v>42807</c:v>
                </c:pt>
                <c:pt idx="4">
                  <c:v>42818</c:v>
                </c:pt>
                <c:pt idx="5">
                  <c:v>42818</c:v>
                </c:pt>
                <c:pt idx="6">
                  <c:v>42886</c:v>
                </c:pt>
                <c:pt idx="7">
                  <c:v>42982</c:v>
                </c:pt>
                <c:pt idx="8">
                  <c:v>43090</c:v>
                </c:pt>
                <c:pt idx="9">
                  <c:v>43070</c:v>
                </c:pt>
                <c:pt idx="10">
                  <c:v>43071</c:v>
                </c:pt>
                <c:pt idx="11">
                  <c:v>43103</c:v>
                </c:pt>
                <c:pt idx="12">
                  <c:v>43107</c:v>
                </c:pt>
                <c:pt idx="13">
                  <c:v>43149</c:v>
                </c:pt>
                <c:pt idx="14">
                  <c:v>43152</c:v>
                </c:pt>
                <c:pt idx="15">
                  <c:v>43174</c:v>
                </c:pt>
                <c:pt idx="16">
                  <c:v>43175</c:v>
                </c:pt>
                <c:pt idx="17">
                  <c:v>43198</c:v>
                </c:pt>
                <c:pt idx="18">
                  <c:v>43210</c:v>
                </c:pt>
                <c:pt idx="19">
                  <c:v>43221</c:v>
                </c:pt>
                <c:pt idx="20">
                  <c:v>43243</c:v>
                </c:pt>
                <c:pt idx="21">
                  <c:v>43235</c:v>
                </c:pt>
                <c:pt idx="22">
                  <c:v>43252</c:v>
                </c:pt>
                <c:pt idx="23">
                  <c:v>43271</c:v>
                </c:pt>
                <c:pt idx="24">
                  <c:v>43272</c:v>
                </c:pt>
                <c:pt idx="25">
                  <c:v>43286</c:v>
                </c:pt>
                <c:pt idx="26">
                  <c:v>43296</c:v>
                </c:pt>
                <c:pt idx="27">
                  <c:v>43317</c:v>
                </c:pt>
                <c:pt idx="28">
                  <c:v>43317</c:v>
                </c:pt>
                <c:pt idx="29">
                  <c:v>43358</c:v>
                </c:pt>
                <c:pt idx="30">
                  <c:v>43467</c:v>
                </c:pt>
              </c:numCache>
            </c:numRef>
          </c:val>
          <c:extLst>
            <c:ext xmlns:c16="http://schemas.microsoft.com/office/drawing/2014/chart" uri="{C3380CC4-5D6E-409C-BE32-E72D297353CC}">
              <c16:uniqueId val="{00000000-B15F-4467-8B61-9351EAD1478A}"/>
            </c:ext>
          </c:extLst>
        </c:ser>
        <c:ser>
          <c:idx val="0"/>
          <c:order val="1"/>
          <c:tx>
            <c:strRef>
              <c:f>Sheet1!$F$2</c:f>
              <c:strCache>
                <c:ptCount val="1"/>
                <c:pt idx="0">
                  <c:v>Days</c:v>
                </c:pt>
              </c:strCache>
            </c:strRef>
          </c:tx>
          <c:spPr>
            <a:solidFill>
              <a:srgbClr val="00B0F0"/>
            </a:solidFill>
          </c:spPr>
          <c:invertIfNegative val="0"/>
          <c:dPt>
            <c:idx val="5"/>
            <c:invertIfNegative val="0"/>
            <c:bubble3D val="0"/>
            <c:spPr>
              <a:solidFill>
                <a:srgbClr val="FFC000"/>
              </a:solidFill>
            </c:spPr>
            <c:extLst>
              <c:ext xmlns:c16="http://schemas.microsoft.com/office/drawing/2014/chart" uri="{C3380CC4-5D6E-409C-BE32-E72D297353CC}">
                <c16:uniqueId val="{00000002-B15F-4467-8B61-9351EAD1478A}"/>
              </c:ext>
            </c:extLst>
          </c:dPt>
          <c:dPt>
            <c:idx val="7"/>
            <c:invertIfNegative val="0"/>
            <c:bubble3D val="0"/>
            <c:spPr>
              <a:solidFill>
                <a:srgbClr val="FF0000"/>
              </a:solidFill>
            </c:spPr>
            <c:extLst>
              <c:ext xmlns:c16="http://schemas.microsoft.com/office/drawing/2014/chart" uri="{C3380CC4-5D6E-409C-BE32-E72D297353CC}">
                <c16:uniqueId val="{00000004-B15F-4467-8B61-9351EAD1478A}"/>
              </c:ext>
            </c:extLst>
          </c:dPt>
          <c:cat>
            <c:strRef>
              <c:f>Sheet1!$D$3:$D$33</c:f>
              <c:strCache>
                <c:ptCount val="31"/>
                <c:pt idx="0">
                  <c:v>Project Initiation Conference</c:v>
                </c:pt>
                <c:pt idx="1">
                  <c:v>Concepts of Planning Desing</c:v>
                </c:pt>
                <c:pt idx="2">
                  <c:v>Intent to Fly Form</c:v>
                </c:pt>
                <c:pt idx="3">
                  <c:v>UPR RS-XN Subsystem Desing</c:v>
                </c:pt>
                <c:pt idx="4">
                  <c:v>Initial Down Selections Made</c:v>
                </c:pt>
                <c:pt idx="5">
                  <c:v>Student Strike</c:v>
                </c:pt>
                <c:pt idx="6">
                  <c:v>Conceptual Design Review (CoDR)</c:v>
                </c:pt>
                <c:pt idx="7">
                  <c:v>Hurricane Irma/Maria Disaster Relief</c:v>
                </c:pt>
                <c:pt idx="8">
                  <c:v>Final Down Select</c:v>
                </c:pt>
                <c:pt idx="9">
                  <c:v>Completion Subsystem Design</c:v>
                </c:pt>
                <c:pt idx="10">
                  <c:v>Flight Software Development</c:v>
                </c:pt>
                <c:pt idx="11">
                  <c:v>Critical Design Review (PDR/CDR)</c:v>
                </c:pt>
                <c:pt idx="12">
                  <c:v>UPR/RS-XN Subsystem Fabrication</c:v>
                </c:pt>
                <c:pt idx="13">
                  <c:v>Subsystem Testing Review (STR)</c:v>
                </c:pt>
                <c:pt idx="14">
                  <c:v>First Installment Due</c:v>
                </c:pt>
                <c:pt idx="15">
                  <c:v>Experiment Decks and Connectors Sent</c:v>
                </c:pt>
                <c:pt idx="16">
                  <c:v>Integrated Subsystem Testing Review (ISTR)</c:v>
                </c:pt>
                <c:pt idx="17">
                  <c:v>Completion Subsystem Fabrication</c:v>
                </c:pt>
                <c:pt idx="18">
                  <c:v>Second Installment Due</c:v>
                </c:pt>
                <c:pt idx="19">
                  <c:v>Full Mission Simulation Review (FMSR)</c:v>
                </c:pt>
                <c:pt idx="20">
                  <c:v>Full System Test</c:v>
                </c:pt>
                <c:pt idx="21">
                  <c:v>Weekly Teleconferences Begin</c:v>
                </c:pt>
                <c:pt idx="22">
                  <c:v>Integration Readiness Review (IRR)</c:v>
                </c:pt>
                <c:pt idx="23">
                  <c:v>GSE Checkouts at Refuge Inn</c:v>
                </c:pt>
                <c:pt idx="24">
                  <c:v>Visit to WFF Enviromental, Int. Test</c:v>
                </c:pt>
                <c:pt idx="25">
                  <c:v>Weekly Teleconferences Resume</c:v>
                </c:pt>
                <c:pt idx="26">
                  <c:v>Launch Readiness Review Packages (LRR)</c:v>
                </c:pt>
                <c:pt idx="27">
                  <c:v>GSE Checkouts at Refuge Inn</c:v>
                </c:pt>
                <c:pt idx="28">
                  <c:v>Payload Integration and Testing at WFF</c:v>
                </c:pt>
                <c:pt idx="29">
                  <c:v>Rocket shipped to ASC</c:v>
                </c:pt>
                <c:pt idx="30">
                  <c:v>Integration and Launch</c:v>
                </c:pt>
              </c:strCache>
            </c:strRef>
          </c:cat>
          <c:val>
            <c:numRef>
              <c:f>Sheet1!$F$3:$F$33</c:f>
              <c:numCache>
                <c:formatCode>General</c:formatCode>
                <c:ptCount val="31"/>
                <c:pt idx="0">
                  <c:v>1</c:v>
                </c:pt>
                <c:pt idx="1">
                  <c:v>120</c:v>
                </c:pt>
                <c:pt idx="2">
                  <c:v>1</c:v>
                </c:pt>
                <c:pt idx="3">
                  <c:v>300</c:v>
                </c:pt>
                <c:pt idx="4">
                  <c:v>1</c:v>
                </c:pt>
                <c:pt idx="5">
                  <c:v>70</c:v>
                </c:pt>
                <c:pt idx="6">
                  <c:v>1</c:v>
                </c:pt>
                <c:pt idx="7">
                  <c:v>100</c:v>
                </c:pt>
                <c:pt idx="8">
                  <c:v>1</c:v>
                </c:pt>
                <c:pt idx="9">
                  <c:v>60</c:v>
                </c:pt>
                <c:pt idx="10">
                  <c:v>60</c:v>
                </c:pt>
                <c:pt idx="11">
                  <c:v>1</c:v>
                </c:pt>
                <c:pt idx="12">
                  <c:v>90</c:v>
                </c:pt>
                <c:pt idx="13">
                  <c:v>1</c:v>
                </c:pt>
                <c:pt idx="14">
                  <c:v>1</c:v>
                </c:pt>
                <c:pt idx="15">
                  <c:v>1</c:v>
                </c:pt>
                <c:pt idx="16">
                  <c:v>1</c:v>
                </c:pt>
                <c:pt idx="17">
                  <c:v>45</c:v>
                </c:pt>
                <c:pt idx="18">
                  <c:v>1</c:v>
                </c:pt>
                <c:pt idx="19">
                  <c:v>1</c:v>
                </c:pt>
                <c:pt idx="20">
                  <c:v>50</c:v>
                </c:pt>
                <c:pt idx="21">
                  <c:v>1</c:v>
                </c:pt>
                <c:pt idx="22">
                  <c:v>1</c:v>
                </c:pt>
                <c:pt idx="23">
                  <c:v>1</c:v>
                </c:pt>
                <c:pt idx="24">
                  <c:v>9</c:v>
                </c:pt>
                <c:pt idx="25">
                  <c:v>1</c:v>
                </c:pt>
                <c:pt idx="26">
                  <c:v>1</c:v>
                </c:pt>
                <c:pt idx="27">
                  <c:v>1</c:v>
                </c:pt>
                <c:pt idx="28">
                  <c:v>10</c:v>
                </c:pt>
                <c:pt idx="29">
                  <c:v>100</c:v>
                </c:pt>
                <c:pt idx="30">
                  <c:v>7</c:v>
                </c:pt>
              </c:numCache>
            </c:numRef>
          </c:val>
          <c:extLst>
            <c:ext xmlns:c16="http://schemas.microsoft.com/office/drawing/2014/chart" uri="{C3380CC4-5D6E-409C-BE32-E72D297353CC}">
              <c16:uniqueId val="{00000005-B15F-4467-8B61-9351EAD1478A}"/>
            </c:ext>
          </c:extLst>
        </c:ser>
        <c:dLbls>
          <c:showLegendKey val="0"/>
          <c:showVal val="0"/>
          <c:showCatName val="0"/>
          <c:showSerName val="0"/>
          <c:showPercent val="0"/>
          <c:showBubbleSize val="0"/>
        </c:dLbls>
        <c:gapWidth val="150"/>
        <c:shape val="box"/>
        <c:axId val="-2046111648"/>
        <c:axId val="-2046109872"/>
        <c:axId val="0"/>
      </c:bar3DChart>
      <c:catAx>
        <c:axId val="-2046111648"/>
        <c:scaling>
          <c:orientation val="maxMin"/>
        </c:scaling>
        <c:delete val="0"/>
        <c:axPos val="l"/>
        <c:majorGridlines/>
        <c:minorGridlines/>
        <c:numFmt formatCode="General" sourceLinked="0"/>
        <c:majorTickMark val="out"/>
        <c:minorTickMark val="none"/>
        <c:tickLblPos val="nextTo"/>
        <c:crossAx val="-2046109872"/>
        <c:crosses val="autoZero"/>
        <c:auto val="1"/>
        <c:lblAlgn val="ctr"/>
        <c:lblOffset val="100"/>
        <c:tickLblSkip val="1"/>
        <c:noMultiLvlLbl val="0"/>
      </c:catAx>
      <c:valAx>
        <c:axId val="-2046109872"/>
        <c:scaling>
          <c:orientation val="minMax"/>
          <c:max val="43490"/>
          <c:min val="42738"/>
        </c:scaling>
        <c:delete val="0"/>
        <c:axPos val="t"/>
        <c:majorGridlines/>
        <c:numFmt formatCode="[$-409]mmm\-yy;@" sourceLinked="0"/>
        <c:majorTickMark val="out"/>
        <c:minorTickMark val="none"/>
        <c:tickLblPos val="nextTo"/>
        <c:txPr>
          <a:bodyPr rot="2700000"/>
          <a:lstStyle/>
          <a:p>
            <a:pPr>
              <a:defRPr/>
            </a:pPr>
            <a:endParaRPr lang="en-US"/>
          </a:p>
        </c:txPr>
        <c:crossAx val="-2046111648"/>
        <c:crosses val="autoZero"/>
        <c:crossBetween val="between"/>
        <c:majorUnit val="30"/>
      </c:valAx>
    </c:plotArea>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1" y="0"/>
            <a:ext cx="3077846" cy="468944"/>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4023025" y="0"/>
            <a:ext cx="3077846" cy="468944"/>
          </a:xfrm>
          <a:prstGeom prst="rect">
            <a:avLst/>
          </a:prstGeom>
          <a:noFill/>
          <a:ln>
            <a:noFill/>
          </a:ln>
        </p:spPr>
        <p:txBody>
          <a:bodyPr wrap="square" lIns="91425" tIns="91425" rIns="91425" bIns="91425" anchor="t" anchorCtr="0"/>
          <a:lstStyle>
            <a:lvl1pPr marL="0" marR="0" lvl="0" indent="0" algn="r" rtl="0">
              <a:lnSpc>
                <a:spcPct val="100000"/>
              </a:lnSpc>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203325" y="704850"/>
            <a:ext cx="4695825" cy="35210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
        <p:nvSpPr>
          <p:cNvPr id="6" name="Shape 6"/>
          <p:cNvSpPr txBox="1">
            <a:spLocks noGrp="1"/>
          </p:cNvSpPr>
          <p:nvPr>
            <p:ph type="body" idx="1"/>
          </p:nvPr>
        </p:nvSpPr>
        <p:spPr>
          <a:xfrm>
            <a:off x="710890" y="4458965"/>
            <a:ext cx="5680696" cy="4225294"/>
          </a:xfrm>
          <a:prstGeom prst="rect">
            <a:avLst/>
          </a:prstGeom>
          <a:noFill/>
          <a:ln>
            <a:noFill/>
          </a:ln>
        </p:spPr>
        <p:txBody>
          <a:bodyPr wrap="square" lIns="91425" tIns="91425" rIns="91425" bIns="91425" anchor="t" anchorCtr="0"/>
          <a:lstStyle>
            <a:lvl1pPr marL="0" marR="0" lvl="0" indent="0" algn="l" rtl="0">
              <a:spcBef>
                <a:spcPts val="36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1pPr>
            <a:lvl2pPr marL="457200" marR="0" lvl="1" indent="0" algn="l" rtl="0">
              <a:spcBef>
                <a:spcPts val="36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2pPr>
            <a:lvl3pPr marL="914400" marR="0" lvl="2" indent="0" algn="l" rtl="0">
              <a:spcBef>
                <a:spcPts val="36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3pPr>
            <a:lvl4pPr marL="1371600" marR="0" lvl="3" indent="0" algn="l" rtl="0">
              <a:spcBef>
                <a:spcPts val="36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4pPr>
            <a:lvl5pPr marL="1828800" marR="0" lvl="4" indent="0" algn="l" rtl="0">
              <a:spcBef>
                <a:spcPts val="36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5pPr>
            <a:lvl6pPr marL="2286000" marR="0" lvl="5" indent="0" algn="l" rtl="0">
              <a:spcBef>
                <a:spcPts val="0"/>
              </a:spcBef>
              <a:buClr>
                <a:schemeClr val="dk1"/>
              </a:buClr>
              <a:buSzPts val="1400"/>
              <a:buFont typeface="Calibri"/>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Clr>
                <a:schemeClr val="dk1"/>
              </a:buClr>
              <a:buSzPts val="1400"/>
              <a:buFont typeface="Calibri"/>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Clr>
                <a:schemeClr val="dk1"/>
              </a:buClr>
              <a:buSzPts val="1400"/>
              <a:buFont typeface="Calibri"/>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Clr>
                <a:schemeClr val="dk1"/>
              </a:buClr>
              <a:buSzPts val="1400"/>
              <a:buFont typeface="Calibri"/>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1" y="8917931"/>
            <a:ext cx="3077846" cy="468944"/>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4023025" y="8917931"/>
            <a:ext cx="3077846" cy="468944"/>
          </a:xfrm>
          <a:prstGeom prst="rect">
            <a:avLst/>
          </a:prstGeom>
          <a:noFill/>
          <a:ln>
            <a:noFill/>
          </a:ln>
        </p:spPr>
        <p:txBody>
          <a:bodyPr wrap="square" lIns="94225" tIns="47100" rIns="94225" bIns="47100" anchor="b" anchorCtr="0">
            <a:noAutofit/>
          </a:bodyPr>
          <a:lstStyle/>
          <a:p>
            <a:pPr marL="0" marR="0" lvl="0" indent="-76200" algn="r" rtl="0">
              <a:lnSpc>
                <a:spcPct val="100000"/>
              </a:lnSpc>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txBox="1">
            <a:spLocks noGrp="1"/>
          </p:cNvSpPr>
          <p:nvPr>
            <p:ph type="sldNum" idx="12"/>
          </p:nvPr>
        </p:nvSpPr>
        <p:spPr>
          <a:xfrm>
            <a:off x="4023025" y="8917931"/>
            <a:ext cx="3077846" cy="468944"/>
          </a:xfrm>
          <a:prstGeom prst="rect">
            <a:avLst/>
          </a:prstGeom>
          <a:noFill/>
          <a:ln>
            <a:noFill/>
          </a:ln>
        </p:spPr>
        <p:txBody>
          <a:bodyPr wrap="square" lIns="94225" tIns="47100" rIns="94225" bIns="47100" anchor="b" anchorCtr="0">
            <a:noAutofit/>
          </a:bodyPr>
          <a:lstStyle/>
          <a:p>
            <a:pPr marL="0" marR="0" lvl="0" indent="-76200" algn="r" rtl="0">
              <a:lnSpc>
                <a:spcPct val="100000"/>
              </a:lnSpc>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
        <p:nvSpPr>
          <p:cNvPr id="281" name="Shape 281"/>
          <p:cNvSpPr>
            <a:spLocks noGrp="1" noRot="1" noChangeAspect="1"/>
          </p:cNvSpPr>
          <p:nvPr>
            <p:ph type="sldImg" idx="2"/>
          </p:nvPr>
        </p:nvSpPr>
        <p:spPr>
          <a:xfrm>
            <a:off x="1203325" y="704850"/>
            <a:ext cx="4695825" cy="3521075"/>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82" name="Shape 282"/>
          <p:cNvSpPr txBox="1">
            <a:spLocks noGrp="1"/>
          </p:cNvSpPr>
          <p:nvPr>
            <p:ph type="body" idx="1"/>
          </p:nvPr>
        </p:nvSpPr>
        <p:spPr>
          <a:xfrm>
            <a:off x="710890" y="4458965"/>
            <a:ext cx="5680696" cy="4225294"/>
          </a:xfrm>
          <a:prstGeom prst="rect">
            <a:avLst/>
          </a:prstGeom>
          <a:noFill/>
          <a:ln>
            <a:noFill/>
          </a:ln>
        </p:spPr>
        <p:txBody>
          <a:bodyPr wrap="square" lIns="94225" tIns="47100" rIns="94225" bIns="47100" anchor="t" anchorCtr="0">
            <a:noAutofit/>
          </a:bodyPr>
          <a:lstStyle/>
          <a:p>
            <a:pPr marL="0" marR="0" lvl="0" indent="-88900" algn="l" rtl="0">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Shape 386"/>
          <p:cNvSpPr txBox="1">
            <a:spLocks noGrp="1"/>
          </p:cNvSpPr>
          <p:nvPr>
            <p:ph type="body" idx="1"/>
          </p:nvPr>
        </p:nvSpPr>
        <p:spPr>
          <a:xfrm>
            <a:off x="710890" y="4458965"/>
            <a:ext cx="5680696" cy="4225294"/>
          </a:xfrm>
          <a:prstGeom prst="rect">
            <a:avLst/>
          </a:prstGeom>
          <a:noFill/>
          <a:ln>
            <a:noFill/>
          </a:ln>
        </p:spPr>
        <p:txBody>
          <a:bodyPr wrap="square" lIns="91425" tIns="91425" rIns="91425" bIns="91425" anchor="t" anchorCtr="0">
            <a:noAutofit/>
          </a:bodyPr>
          <a:lstStyle/>
          <a:p>
            <a:pPr marL="0" marR="0" lvl="0" indent="-88900" algn="l" rtl="0">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387" name="Shape 387"/>
          <p:cNvSpPr>
            <a:spLocks noGrp="1" noRot="1" noChangeAspect="1"/>
          </p:cNvSpPr>
          <p:nvPr>
            <p:ph type="sldImg" idx="2"/>
          </p:nvPr>
        </p:nvSpPr>
        <p:spPr>
          <a:xfrm>
            <a:off x="1203325" y="704850"/>
            <a:ext cx="4695825" cy="35210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Shape 394"/>
          <p:cNvSpPr txBox="1">
            <a:spLocks noGrp="1"/>
          </p:cNvSpPr>
          <p:nvPr>
            <p:ph type="body" idx="1"/>
          </p:nvPr>
        </p:nvSpPr>
        <p:spPr>
          <a:xfrm>
            <a:off x="710890" y="4458965"/>
            <a:ext cx="5680696" cy="4225294"/>
          </a:xfrm>
          <a:prstGeom prst="rect">
            <a:avLst/>
          </a:prstGeom>
          <a:noFill/>
          <a:ln>
            <a:noFill/>
          </a:ln>
        </p:spPr>
        <p:txBody>
          <a:bodyPr wrap="square" lIns="91425" tIns="91425" rIns="91425" bIns="91425" anchor="t" anchorCtr="0">
            <a:noAutofit/>
          </a:bodyPr>
          <a:lstStyle/>
          <a:p>
            <a:pPr marL="0" marR="0" lvl="0" indent="-88900" algn="l" rtl="0">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395" name="Shape 395"/>
          <p:cNvSpPr>
            <a:spLocks noGrp="1" noRot="1" noChangeAspect="1"/>
          </p:cNvSpPr>
          <p:nvPr>
            <p:ph type="sldImg" idx="2"/>
          </p:nvPr>
        </p:nvSpPr>
        <p:spPr>
          <a:xfrm>
            <a:off x="1203325" y="704850"/>
            <a:ext cx="4695825" cy="35210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Shape 400"/>
          <p:cNvSpPr txBox="1">
            <a:spLocks noGrp="1"/>
          </p:cNvSpPr>
          <p:nvPr>
            <p:ph type="body" idx="1"/>
          </p:nvPr>
        </p:nvSpPr>
        <p:spPr>
          <a:xfrm>
            <a:off x="710890" y="4458965"/>
            <a:ext cx="5680696" cy="4225294"/>
          </a:xfrm>
          <a:prstGeom prst="rect">
            <a:avLst/>
          </a:prstGeom>
          <a:noFill/>
          <a:ln>
            <a:noFill/>
          </a:ln>
        </p:spPr>
        <p:txBody>
          <a:bodyPr wrap="square" lIns="91425" tIns="91425" rIns="91425" bIns="91425" anchor="t" anchorCtr="0">
            <a:noAutofit/>
          </a:bodyPr>
          <a:lstStyle/>
          <a:p>
            <a:pPr marL="0" marR="0" lvl="0" indent="-88900" algn="l" rtl="0">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401" name="Shape 401"/>
          <p:cNvSpPr>
            <a:spLocks noGrp="1" noRot="1" noChangeAspect="1"/>
          </p:cNvSpPr>
          <p:nvPr>
            <p:ph type="sldImg" idx="2"/>
          </p:nvPr>
        </p:nvSpPr>
        <p:spPr>
          <a:xfrm>
            <a:off x="1203325" y="704850"/>
            <a:ext cx="4695825" cy="35210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txBox="1">
            <a:spLocks noGrp="1"/>
          </p:cNvSpPr>
          <p:nvPr>
            <p:ph type="body" idx="1"/>
          </p:nvPr>
        </p:nvSpPr>
        <p:spPr>
          <a:xfrm>
            <a:off x="710890" y="4458965"/>
            <a:ext cx="5680696" cy="4225294"/>
          </a:xfrm>
          <a:prstGeom prst="rect">
            <a:avLst/>
          </a:prstGeom>
          <a:noFill/>
          <a:ln>
            <a:noFill/>
          </a:ln>
        </p:spPr>
        <p:txBody>
          <a:bodyPr wrap="square" lIns="91425" tIns="91425" rIns="91425" bIns="91425" anchor="t" anchorCtr="0">
            <a:noAutofit/>
          </a:bodyPr>
          <a:lstStyle/>
          <a:p>
            <a:pPr marL="0" marR="0" lvl="0" indent="-88900" algn="l" rtl="0">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408" name="Shape 408"/>
          <p:cNvSpPr>
            <a:spLocks noGrp="1" noRot="1" noChangeAspect="1"/>
          </p:cNvSpPr>
          <p:nvPr>
            <p:ph type="sldImg" idx="2"/>
          </p:nvPr>
        </p:nvSpPr>
        <p:spPr>
          <a:xfrm>
            <a:off x="1203325" y="704850"/>
            <a:ext cx="4695825" cy="35210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txBox="1">
            <a:spLocks noGrp="1"/>
          </p:cNvSpPr>
          <p:nvPr>
            <p:ph type="body" idx="1"/>
          </p:nvPr>
        </p:nvSpPr>
        <p:spPr>
          <a:xfrm>
            <a:off x="710890" y="4458965"/>
            <a:ext cx="5680696" cy="4225294"/>
          </a:xfrm>
          <a:prstGeom prst="rect">
            <a:avLst/>
          </a:prstGeom>
          <a:noFill/>
          <a:ln>
            <a:noFill/>
          </a:ln>
        </p:spPr>
        <p:txBody>
          <a:bodyPr wrap="square" lIns="91425" tIns="91425" rIns="91425" bIns="91425" anchor="t" anchorCtr="0">
            <a:noAutofit/>
          </a:bodyPr>
          <a:lstStyle/>
          <a:p>
            <a:pPr marL="0" marR="0" lvl="0" indent="-88900" algn="l" rtl="0">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415" name="Shape 415"/>
          <p:cNvSpPr>
            <a:spLocks noGrp="1" noRot="1" noChangeAspect="1"/>
          </p:cNvSpPr>
          <p:nvPr>
            <p:ph type="sldImg" idx="2"/>
          </p:nvPr>
        </p:nvSpPr>
        <p:spPr>
          <a:xfrm>
            <a:off x="1203325" y="704850"/>
            <a:ext cx="4695825" cy="35210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Shape 517"/>
          <p:cNvSpPr txBox="1">
            <a:spLocks noGrp="1"/>
          </p:cNvSpPr>
          <p:nvPr>
            <p:ph type="sldNum" idx="12"/>
          </p:nvPr>
        </p:nvSpPr>
        <p:spPr>
          <a:xfrm>
            <a:off x="4023025" y="8917931"/>
            <a:ext cx="3077846" cy="468944"/>
          </a:xfrm>
          <a:prstGeom prst="rect">
            <a:avLst/>
          </a:prstGeom>
          <a:noFill/>
          <a:ln>
            <a:noFill/>
          </a:ln>
        </p:spPr>
        <p:txBody>
          <a:bodyPr wrap="square" lIns="94225" tIns="47100" rIns="94225" bIns="47100" anchor="b" anchorCtr="0">
            <a:noAutofit/>
          </a:bodyPr>
          <a:lstStyle/>
          <a:p>
            <a:pPr marL="0" marR="0" lvl="0" indent="-76200" algn="r" rtl="0">
              <a:lnSpc>
                <a:spcPct val="100000"/>
              </a:lnSpc>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15</a:t>
            </a:fld>
            <a:endParaRPr lang="en-US" sz="1200" b="0" i="0" u="none" strike="noStrike" cap="none">
              <a:solidFill>
                <a:schemeClr val="dk1"/>
              </a:solidFill>
              <a:latin typeface="Arial"/>
              <a:ea typeface="Arial"/>
              <a:cs typeface="Arial"/>
              <a:sym typeface="Arial"/>
            </a:endParaRPr>
          </a:p>
        </p:txBody>
      </p:sp>
      <p:sp>
        <p:nvSpPr>
          <p:cNvPr id="518" name="Shape 518"/>
          <p:cNvSpPr>
            <a:spLocks noGrp="1" noRot="1" noChangeAspect="1"/>
          </p:cNvSpPr>
          <p:nvPr>
            <p:ph type="sldImg" idx="2"/>
          </p:nvPr>
        </p:nvSpPr>
        <p:spPr>
          <a:xfrm>
            <a:off x="1203325" y="704850"/>
            <a:ext cx="4695825" cy="3521075"/>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19" name="Shape 519"/>
          <p:cNvSpPr txBox="1">
            <a:spLocks noGrp="1"/>
          </p:cNvSpPr>
          <p:nvPr>
            <p:ph type="body" idx="1"/>
          </p:nvPr>
        </p:nvSpPr>
        <p:spPr>
          <a:xfrm>
            <a:off x="710890" y="4458965"/>
            <a:ext cx="5680696" cy="4225294"/>
          </a:xfrm>
          <a:prstGeom prst="rect">
            <a:avLst/>
          </a:prstGeom>
          <a:noFill/>
          <a:ln>
            <a:noFill/>
          </a:ln>
        </p:spPr>
        <p:txBody>
          <a:bodyPr wrap="square" lIns="94225" tIns="47100" rIns="94225" bIns="47100" anchor="t" anchorCtr="0">
            <a:noAutofit/>
          </a:bodyPr>
          <a:lstStyle/>
          <a:p>
            <a:pPr marL="0" marR="0" lvl="0" indent="-88900" algn="l" rtl="0">
              <a:spcBef>
                <a:spcPts val="0"/>
              </a:spcBef>
              <a:spcAft>
                <a:spcPts val="0"/>
              </a:spcAft>
              <a:buClr>
                <a:schemeClr val="dk1"/>
              </a:buClr>
              <a:buSzPts val="1400"/>
              <a:buFont typeface="Arial"/>
              <a:buNone/>
            </a:pPr>
            <a:r>
              <a:rPr lang="en-US" sz="1200" b="0" i="0" u="none" strike="noStrike" cap="none">
                <a:solidFill>
                  <a:schemeClr val="dk1"/>
                </a:solidFill>
                <a:latin typeface="Arial"/>
                <a:ea typeface="Arial"/>
                <a:cs typeface="Arial"/>
                <a:sym typeface="Arial"/>
              </a:rPr>
              <a:t>Downward-viewing auroral imager</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Shape 525"/>
          <p:cNvSpPr txBox="1">
            <a:spLocks noGrp="1"/>
          </p:cNvSpPr>
          <p:nvPr>
            <p:ph type="body" idx="1"/>
          </p:nvPr>
        </p:nvSpPr>
        <p:spPr>
          <a:xfrm>
            <a:off x="710890" y="4458965"/>
            <a:ext cx="5680696" cy="4225294"/>
          </a:xfrm>
          <a:prstGeom prst="rect">
            <a:avLst/>
          </a:prstGeom>
          <a:noFill/>
          <a:ln>
            <a:noFill/>
          </a:ln>
        </p:spPr>
        <p:txBody>
          <a:bodyPr wrap="square" lIns="91425" tIns="91425" rIns="91425" bIns="91425" anchor="t" anchorCtr="0">
            <a:noAutofit/>
          </a:bodyPr>
          <a:lstStyle/>
          <a:p>
            <a:pPr marL="0" marR="0" lvl="0" indent="-88900" algn="l" rtl="0">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526" name="Shape 526"/>
          <p:cNvSpPr>
            <a:spLocks noGrp="1" noRot="1" noChangeAspect="1"/>
          </p:cNvSpPr>
          <p:nvPr>
            <p:ph type="sldImg" idx="2"/>
          </p:nvPr>
        </p:nvSpPr>
        <p:spPr>
          <a:xfrm>
            <a:off x="1203325" y="704850"/>
            <a:ext cx="4695825" cy="35210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Shape 532"/>
          <p:cNvSpPr txBox="1">
            <a:spLocks noGrp="1"/>
          </p:cNvSpPr>
          <p:nvPr>
            <p:ph type="sldNum" idx="12"/>
          </p:nvPr>
        </p:nvSpPr>
        <p:spPr>
          <a:xfrm>
            <a:off x="4023025" y="8917931"/>
            <a:ext cx="3077846" cy="468944"/>
          </a:xfrm>
          <a:prstGeom prst="rect">
            <a:avLst/>
          </a:prstGeom>
          <a:noFill/>
          <a:ln>
            <a:noFill/>
          </a:ln>
        </p:spPr>
        <p:txBody>
          <a:bodyPr wrap="square" lIns="94225" tIns="47100" rIns="94225" bIns="47100" anchor="b" anchorCtr="0">
            <a:noAutofit/>
          </a:bodyPr>
          <a:lstStyle/>
          <a:p>
            <a:pPr marL="0" marR="0" lvl="0" indent="-7620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17</a:t>
            </a:fld>
            <a:endParaRPr lang="en-US" sz="1200" b="0" i="0" u="none" strike="noStrike" cap="none">
              <a:solidFill>
                <a:srgbClr val="000000"/>
              </a:solidFill>
              <a:latin typeface="Arial"/>
              <a:ea typeface="Arial"/>
              <a:cs typeface="Arial"/>
              <a:sym typeface="Arial"/>
            </a:endParaRPr>
          </a:p>
        </p:txBody>
      </p:sp>
      <p:sp>
        <p:nvSpPr>
          <p:cNvPr id="533" name="Shape 533"/>
          <p:cNvSpPr>
            <a:spLocks noGrp="1" noRot="1" noChangeAspect="1"/>
          </p:cNvSpPr>
          <p:nvPr>
            <p:ph type="sldImg" idx="2"/>
          </p:nvPr>
        </p:nvSpPr>
        <p:spPr>
          <a:xfrm>
            <a:off x="1203325" y="704850"/>
            <a:ext cx="4695825" cy="3521075"/>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34" name="Shape 534"/>
          <p:cNvSpPr txBox="1">
            <a:spLocks noGrp="1"/>
          </p:cNvSpPr>
          <p:nvPr>
            <p:ph type="body" idx="1"/>
          </p:nvPr>
        </p:nvSpPr>
        <p:spPr>
          <a:xfrm>
            <a:off x="710890" y="4458965"/>
            <a:ext cx="5680696" cy="4225294"/>
          </a:xfrm>
          <a:prstGeom prst="rect">
            <a:avLst/>
          </a:prstGeom>
          <a:noFill/>
          <a:ln>
            <a:noFill/>
          </a:ln>
        </p:spPr>
        <p:txBody>
          <a:bodyPr wrap="square" lIns="94225" tIns="47100" rIns="94225" bIns="47100" anchor="t" anchorCtr="0">
            <a:noAutofit/>
          </a:bodyPr>
          <a:lstStyle/>
          <a:p>
            <a:pPr marL="0" marR="0" lvl="0" indent="-88900" algn="l" rtl="0">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Shape 540"/>
          <p:cNvSpPr txBox="1">
            <a:spLocks noGrp="1"/>
          </p:cNvSpPr>
          <p:nvPr>
            <p:ph type="sldNum" idx="12"/>
          </p:nvPr>
        </p:nvSpPr>
        <p:spPr>
          <a:xfrm>
            <a:off x="4023025" y="8917931"/>
            <a:ext cx="3077846" cy="468944"/>
          </a:xfrm>
          <a:prstGeom prst="rect">
            <a:avLst/>
          </a:prstGeom>
          <a:noFill/>
          <a:ln>
            <a:noFill/>
          </a:ln>
        </p:spPr>
        <p:txBody>
          <a:bodyPr wrap="square" lIns="94225" tIns="47100" rIns="94225" bIns="47100" anchor="b" anchorCtr="0">
            <a:noAutofit/>
          </a:bodyPr>
          <a:lstStyle/>
          <a:p>
            <a:pPr marL="0" marR="0" lvl="0" indent="-7620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18</a:t>
            </a:fld>
            <a:endParaRPr lang="en-US" sz="1200" b="0" i="0" u="none" strike="noStrike" cap="none">
              <a:solidFill>
                <a:srgbClr val="000000"/>
              </a:solidFill>
              <a:latin typeface="Arial"/>
              <a:ea typeface="Arial"/>
              <a:cs typeface="Arial"/>
              <a:sym typeface="Arial"/>
            </a:endParaRPr>
          </a:p>
        </p:txBody>
      </p:sp>
      <p:sp>
        <p:nvSpPr>
          <p:cNvPr id="541" name="Shape 541"/>
          <p:cNvSpPr>
            <a:spLocks noGrp="1" noRot="1" noChangeAspect="1"/>
          </p:cNvSpPr>
          <p:nvPr>
            <p:ph type="sldImg" idx="2"/>
          </p:nvPr>
        </p:nvSpPr>
        <p:spPr>
          <a:xfrm>
            <a:off x="1203325" y="704850"/>
            <a:ext cx="4695825" cy="3521075"/>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42" name="Shape 542"/>
          <p:cNvSpPr txBox="1">
            <a:spLocks noGrp="1"/>
          </p:cNvSpPr>
          <p:nvPr>
            <p:ph type="body" idx="1"/>
          </p:nvPr>
        </p:nvSpPr>
        <p:spPr>
          <a:xfrm>
            <a:off x="710890" y="4458965"/>
            <a:ext cx="5680696" cy="4225294"/>
          </a:xfrm>
          <a:prstGeom prst="rect">
            <a:avLst/>
          </a:prstGeom>
          <a:noFill/>
          <a:ln>
            <a:noFill/>
          </a:ln>
        </p:spPr>
        <p:txBody>
          <a:bodyPr wrap="square" lIns="94225" tIns="47100" rIns="94225" bIns="47100" anchor="t" anchorCtr="0">
            <a:noAutofit/>
          </a:bodyPr>
          <a:lstStyle/>
          <a:p>
            <a:pPr marL="0" marR="0" lvl="0" indent="-88900" algn="l" rtl="0">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Shape 597"/>
          <p:cNvSpPr txBox="1">
            <a:spLocks noGrp="1"/>
          </p:cNvSpPr>
          <p:nvPr>
            <p:ph type="body" idx="1"/>
          </p:nvPr>
        </p:nvSpPr>
        <p:spPr>
          <a:xfrm>
            <a:off x="710890" y="4458965"/>
            <a:ext cx="5680696" cy="4225294"/>
          </a:xfrm>
          <a:prstGeom prst="rect">
            <a:avLst/>
          </a:prstGeom>
          <a:noFill/>
          <a:ln>
            <a:noFill/>
          </a:ln>
        </p:spPr>
        <p:txBody>
          <a:bodyPr wrap="square" lIns="91425" tIns="91425" rIns="91425" bIns="91425" anchor="t" anchorCtr="0">
            <a:noAutofit/>
          </a:bodyPr>
          <a:lstStyle/>
          <a:p>
            <a:pPr marL="0" marR="0" lvl="0" indent="-88900" algn="l" rtl="0">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598" name="Shape 598"/>
          <p:cNvSpPr>
            <a:spLocks noGrp="1" noRot="1" noChangeAspect="1"/>
          </p:cNvSpPr>
          <p:nvPr>
            <p:ph type="sldImg" idx="2"/>
          </p:nvPr>
        </p:nvSpPr>
        <p:spPr>
          <a:xfrm>
            <a:off x="1203325" y="704850"/>
            <a:ext cx="4695825" cy="35210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Shape 290"/>
          <p:cNvSpPr txBox="1">
            <a:spLocks noGrp="1"/>
          </p:cNvSpPr>
          <p:nvPr>
            <p:ph type="body" idx="1"/>
          </p:nvPr>
        </p:nvSpPr>
        <p:spPr>
          <a:xfrm>
            <a:off x="710890" y="4458965"/>
            <a:ext cx="5680696" cy="4225294"/>
          </a:xfrm>
          <a:prstGeom prst="rect">
            <a:avLst/>
          </a:prstGeom>
          <a:noFill/>
          <a:ln>
            <a:noFill/>
          </a:ln>
        </p:spPr>
        <p:txBody>
          <a:bodyPr wrap="square" lIns="91425" tIns="91425" rIns="91425" bIns="91425" anchor="t" anchorCtr="0">
            <a:noAutofit/>
          </a:bodyPr>
          <a:lstStyle/>
          <a:p>
            <a:pPr marL="0" marR="0" lvl="0" indent="-88900" algn="l" rtl="0">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291" name="Shape 291"/>
          <p:cNvSpPr>
            <a:spLocks noGrp="1" noRot="1" noChangeAspect="1"/>
          </p:cNvSpPr>
          <p:nvPr>
            <p:ph type="sldImg" idx="2"/>
          </p:nvPr>
        </p:nvSpPr>
        <p:spPr>
          <a:xfrm>
            <a:off x="1203325" y="704850"/>
            <a:ext cx="4695825" cy="35210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Shape 604"/>
          <p:cNvSpPr txBox="1">
            <a:spLocks noGrp="1"/>
          </p:cNvSpPr>
          <p:nvPr>
            <p:ph type="body" idx="1"/>
          </p:nvPr>
        </p:nvSpPr>
        <p:spPr>
          <a:xfrm>
            <a:off x="710890" y="4458965"/>
            <a:ext cx="5680696" cy="4225294"/>
          </a:xfrm>
          <a:prstGeom prst="rect">
            <a:avLst/>
          </a:prstGeom>
          <a:noFill/>
          <a:ln>
            <a:noFill/>
          </a:ln>
        </p:spPr>
        <p:txBody>
          <a:bodyPr wrap="square" lIns="91425" tIns="91425" rIns="91425" bIns="91425" anchor="t" anchorCtr="0">
            <a:noAutofit/>
          </a:bodyPr>
          <a:lstStyle/>
          <a:p>
            <a:pPr marL="0" marR="0" lvl="0" indent="-88900" algn="l" rtl="0">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605" name="Shape 605"/>
          <p:cNvSpPr>
            <a:spLocks noGrp="1" noRot="1" noChangeAspect="1"/>
          </p:cNvSpPr>
          <p:nvPr>
            <p:ph type="sldImg" idx="2"/>
          </p:nvPr>
        </p:nvSpPr>
        <p:spPr>
          <a:xfrm>
            <a:off x="1203325" y="704850"/>
            <a:ext cx="4695825" cy="35210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Shape 611"/>
          <p:cNvSpPr txBox="1">
            <a:spLocks noGrp="1"/>
          </p:cNvSpPr>
          <p:nvPr>
            <p:ph type="body" idx="1"/>
          </p:nvPr>
        </p:nvSpPr>
        <p:spPr>
          <a:xfrm>
            <a:off x="710890" y="4458965"/>
            <a:ext cx="5680696" cy="4225294"/>
          </a:xfrm>
          <a:prstGeom prst="rect">
            <a:avLst/>
          </a:prstGeom>
          <a:noFill/>
          <a:ln>
            <a:noFill/>
          </a:ln>
        </p:spPr>
        <p:txBody>
          <a:bodyPr wrap="square" lIns="91425" tIns="91425" rIns="91425" bIns="91425" anchor="t" anchorCtr="0">
            <a:noAutofit/>
          </a:bodyPr>
          <a:lstStyle/>
          <a:p>
            <a:pPr marL="0" marR="0" lvl="0" indent="-88900" algn="l" rtl="0">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612" name="Shape 612"/>
          <p:cNvSpPr>
            <a:spLocks noGrp="1" noRot="1" noChangeAspect="1"/>
          </p:cNvSpPr>
          <p:nvPr>
            <p:ph type="sldImg" idx="2"/>
          </p:nvPr>
        </p:nvSpPr>
        <p:spPr>
          <a:xfrm>
            <a:off x="1203325" y="704850"/>
            <a:ext cx="4695825" cy="35210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Shape 617"/>
          <p:cNvSpPr txBox="1">
            <a:spLocks noGrp="1"/>
          </p:cNvSpPr>
          <p:nvPr>
            <p:ph type="body" idx="1"/>
          </p:nvPr>
        </p:nvSpPr>
        <p:spPr>
          <a:xfrm>
            <a:off x="710890" y="4458965"/>
            <a:ext cx="5680696" cy="4225294"/>
          </a:xfrm>
          <a:prstGeom prst="rect">
            <a:avLst/>
          </a:prstGeom>
          <a:noFill/>
          <a:ln>
            <a:noFill/>
          </a:ln>
        </p:spPr>
        <p:txBody>
          <a:bodyPr wrap="square" lIns="91425" tIns="91425" rIns="91425" bIns="91425" anchor="t" anchorCtr="0">
            <a:noAutofit/>
          </a:bodyPr>
          <a:lstStyle/>
          <a:p>
            <a:pPr marL="0" marR="0" lvl="0" indent="-88900" algn="l" rtl="0">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618" name="Shape 618"/>
          <p:cNvSpPr>
            <a:spLocks noGrp="1" noRot="1" noChangeAspect="1"/>
          </p:cNvSpPr>
          <p:nvPr>
            <p:ph type="sldImg" idx="2"/>
          </p:nvPr>
        </p:nvSpPr>
        <p:spPr>
          <a:xfrm>
            <a:off x="1203325" y="704850"/>
            <a:ext cx="4695825" cy="35210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Shape 625"/>
          <p:cNvSpPr txBox="1">
            <a:spLocks noGrp="1"/>
          </p:cNvSpPr>
          <p:nvPr>
            <p:ph type="body" idx="1"/>
          </p:nvPr>
        </p:nvSpPr>
        <p:spPr>
          <a:xfrm>
            <a:off x="710890" y="4458965"/>
            <a:ext cx="5680696" cy="4225294"/>
          </a:xfrm>
          <a:prstGeom prst="rect">
            <a:avLst/>
          </a:prstGeom>
          <a:noFill/>
          <a:ln>
            <a:noFill/>
          </a:ln>
        </p:spPr>
        <p:txBody>
          <a:bodyPr wrap="square" lIns="91425" tIns="91425" rIns="91425" bIns="91425" anchor="t" anchorCtr="0">
            <a:noAutofit/>
          </a:bodyPr>
          <a:lstStyle/>
          <a:p>
            <a:pPr marL="0" marR="0" lvl="0" indent="-88900" algn="l" rtl="0">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626" name="Shape 626"/>
          <p:cNvSpPr>
            <a:spLocks noGrp="1" noRot="1" noChangeAspect="1"/>
          </p:cNvSpPr>
          <p:nvPr>
            <p:ph type="sldImg" idx="2"/>
          </p:nvPr>
        </p:nvSpPr>
        <p:spPr>
          <a:xfrm>
            <a:off x="1203325" y="704850"/>
            <a:ext cx="4695825" cy="35210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Shape 633"/>
          <p:cNvSpPr txBox="1">
            <a:spLocks noGrp="1"/>
          </p:cNvSpPr>
          <p:nvPr>
            <p:ph type="body" idx="1"/>
          </p:nvPr>
        </p:nvSpPr>
        <p:spPr>
          <a:xfrm>
            <a:off x="710890" y="4458965"/>
            <a:ext cx="5680696" cy="4225294"/>
          </a:xfrm>
          <a:prstGeom prst="rect">
            <a:avLst/>
          </a:prstGeom>
          <a:noFill/>
          <a:ln>
            <a:noFill/>
          </a:ln>
        </p:spPr>
        <p:txBody>
          <a:bodyPr wrap="square" lIns="91425" tIns="91425" rIns="91425" bIns="91425" anchor="t" anchorCtr="0">
            <a:noAutofit/>
          </a:bodyPr>
          <a:lstStyle/>
          <a:p>
            <a:pPr marL="0" marR="0" lvl="0" indent="-88900" algn="l" rtl="0">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634" name="Shape 634"/>
          <p:cNvSpPr>
            <a:spLocks noGrp="1" noRot="1" noChangeAspect="1"/>
          </p:cNvSpPr>
          <p:nvPr>
            <p:ph type="sldImg" idx="2"/>
          </p:nvPr>
        </p:nvSpPr>
        <p:spPr>
          <a:xfrm>
            <a:off x="1203325" y="704850"/>
            <a:ext cx="4695825" cy="35210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Shape 641"/>
          <p:cNvSpPr txBox="1">
            <a:spLocks noGrp="1"/>
          </p:cNvSpPr>
          <p:nvPr>
            <p:ph type="body" idx="1"/>
          </p:nvPr>
        </p:nvSpPr>
        <p:spPr>
          <a:xfrm>
            <a:off x="710890" y="4458965"/>
            <a:ext cx="5680696" cy="4225294"/>
          </a:xfrm>
          <a:prstGeom prst="rect">
            <a:avLst/>
          </a:prstGeom>
          <a:noFill/>
          <a:ln>
            <a:noFill/>
          </a:ln>
        </p:spPr>
        <p:txBody>
          <a:bodyPr wrap="square" lIns="91425" tIns="91425" rIns="91425" bIns="91425" anchor="t" anchorCtr="0">
            <a:noAutofit/>
          </a:bodyPr>
          <a:lstStyle/>
          <a:p>
            <a:pPr marL="0" marR="0" lvl="0" indent="-88900" algn="l" rtl="0">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642" name="Shape 642"/>
          <p:cNvSpPr>
            <a:spLocks noGrp="1" noRot="1" noChangeAspect="1"/>
          </p:cNvSpPr>
          <p:nvPr>
            <p:ph type="sldImg" idx="2"/>
          </p:nvPr>
        </p:nvSpPr>
        <p:spPr>
          <a:xfrm>
            <a:off x="1203325" y="704850"/>
            <a:ext cx="4695825" cy="35210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Shape 649"/>
          <p:cNvSpPr txBox="1">
            <a:spLocks noGrp="1"/>
          </p:cNvSpPr>
          <p:nvPr>
            <p:ph type="body" idx="1"/>
          </p:nvPr>
        </p:nvSpPr>
        <p:spPr>
          <a:xfrm>
            <a:off x="710890" y="4458965"/>
            <a:ext cx="5680696" cy="4225294"/>
          </a:xfrm>
          <a:prstGeom prst="rect">
            <a:avLst/>
          </a:prstGeom>
          <a:noFill/>
          <a:ln>
            <a:noFill/>
          </a:ln>
        </p:spPr>
        <p:txBody>
          <a:bodyPr wrap="square" lIns="91425" tIns="91425" rIns="91425" bIns="91425" anchor="t" anchorCtr="0">
            <a:noAutofit/>
          </a:bodyPr>
          <a:lstStyle/>
          <a:p>
            <a:pPr marL="0" marR="0" lvl="0" indent="-88900" algn="l" rtl="0">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650" name="Shape 650"/>
          <p:cNvSpPr>
            <a:spLocks noGrp="1" noRot="1" noChangeAspect="1"/>
          </p:cNvSpPr>
          <p:nvPr>
            <p:ph type="sldImg" idx="2"/>
          </p:nvPr>
        </p:nvSpPr>
        <p:spPr>
          <a:xfrm>
            <a:off x="1203325" y="704850"/>
            <a:ext cx="4695825" cy="35210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Shape 657"/>
          <p:cNvSpPr txBox="1">
            <a:spLocks noGrp="1"/>
          </p:cNvSpPr>
          <p:nvPr>
            <p:ph type="body" idx="1"/>
          </p:nvPr>
        </p:nvSpPr>
        <p:spPr>
          <a:xfrm>
            <a:off x="710890" y="4458965"/>
            <a:ext cx="5680696" cy="4225294"/>
          </a:xfrm>
          <a:prstGeom prst="rect">
            <a:avLst/>
          </a:prstGeom>
          <a:noFill/>
          <a:ln>
            <a:noFill/>
          </a:ln>
        </p:spPr>
        <p:txBody>
          <a:bodyPr wrap="square" lIns="91425" tIns="91425" rIns="91425" bIns="91425" anchor="t" anchorCtr="0">
            <a:noAutofit/>
          </a:bodyPr>
          <a:lstStyle/>
          <a:p>
            <a:pPr marL="0" marR="0" lvl="0" indent="-88900" algn="l" rtl="0">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658" name="Shape 658"/>
          <p:cNvSpPr>
            <a:spLocks noGrp="1" noRot="1" noChangeAspect="1"/>
          </p:cNvSpPr>
          <p:nvPr>
            <p:ph type="sldImg" idx="2"/>
          </p:nvPr>
        </p:nvSpPr>
        <p:spPr>
          <a:xfrm>
            <a:off x="1203325" y="704850"/>
            <a:ext cx="4695825" cy="35210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Shape 665"/>
          <p:cNvSpPr txBox="1">
            <a:spLocks noGrp="1"/>
          </p:cNvSpPr>
          <p:nvPr>
            <p:ph type="body" idx="1"/>
          </p:nvPr>
        </p:nvSpPr>
        <p:spPr>
          <a:xfrm>
            <a:off x="710890" y="4458965"/>
            <a:ext cx="5680696" cy="4225294"/>
          </a:xfrm>
          <a:prstGeom prst="rect">
            <a:avLst/>
          </a:prstGeom>
          <a:noFill/>
          <a:ln>
            <a:noFill/>
          </a:ln>
        </p:spPr>
        <p:txBody>
          <a:bodyPr wrap="square" lIns="91425" tIns="91425" rIns="91425" bIns="91425" anchor="t" anchorCtr="0">
            <a:noAutofit/>
          </a:bodyPr>
          <a:lstStyle/>
          <a:p>
            <a:pPr marL="0" marR="0" lvl="0" indent="-88900" algn="l" rtl="0">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666" name="Shape 666"/>
          <p:cNvSpPr>
            <a:spLocks noGrp="1" noRot="1" noChangeAspect="1"/>
          </p:cNvSpPr>
          <p:nvPr>
            <p:ph type="sldImg" idx="2"/>
          </p:nvPr>
        </p:nvSpPr>
        <p:spPr>
          <a:xfrm>
            <a:off x="1203325" y="704850"/>
            <a:ext cx="4695825" cy="35210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Shape 673"/>
          <p:cNvSpPr txBox="1">
            <a:spLocks noGrp="1"/>
          </p:cNvSpPr>
          <p:nvPr>
            <p:ph type="body" idx="1"/>
          </p:nvPr>
        </p:nvSpPr>
        <p:spPr>
          <a:xfrm>
            <a:off x="710890" y="4458965"/>
            <a:ext cx="5680696" cy="4225294"/>
          </a:xfrm>
          <a:prstGeom prst="rect">
            <a:avLst/>
          </a:prstGeom>
          <a:noFill/>
          <a:ln>
            <a:noFill/>
          </a:ln>
        </p:spPr>
        <p:txBody>
          <a:bodyPr wrap="square" lIns="91425" tIns="91425" rIns="91425" bIns="91425" anchor="t" anchorCtr="0">
            <a:noAutofit/>
          </a:bodyPr>
          <a:lstStyle/>
          <a:p>
            <a:pPr marL="0" marR="0" lvl="0" indent="-88900" algn="l" rtl="0">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674" name="Shape 674"/>
          <p:cNvSpPr>
            <a:spLocks noGrp="1" noRot="1" noChangeAspect="1"/>
          </p:cNvSpPr>
          <p:nvPr>
            <p:ph type="sldImg" idx="2"/>
          </p:nvPr>
        </p:nvSpPr>
        <p:spPr>
          <a:xfrm>
            <a:off x="1203325" y="704850"/>
            <a:ext cx="4695825" cy="35210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Shape 591"/>
          <p:cNvSpPr txBox="1">
            <a:spLocks noGrp="1"/>
          </p:cNvSpPr>
          <p:nvPr>
            <p:ph type="body" idx="1"/>
          </p:nvPr>
        </p:nvSpPr>
        <p:spPr>
          <a:xfrm>
            <a:off x="710890" y="4458965"/>
            <a:ext cx="5680696" cy="4225294"/>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592" name="Shape 592"/>
          <p:cNvSpPr>
            <a:spLocks noGrp="1" noRot="1" noChangeAspect="1"/>
          </p:cNvSpPr>
          <p:nvPr>
            <p:ph type="sldImg" idx="2"/>
          </p:nvPr>
        </p:nvSpPr>
        <p:spPr>
          <a:xfrm>
            <a:off x="1203325" y="704850"/>
            <a:ext cx="4695825" cy="352107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77887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Shape 681"/>
          <p:cNvSpPr txBox="1">
            <a:spLocks noGrp="1"/>
          </p:cNvSpPr>
          <p:nvPr>
            <p:ph type="body" idx="1"/>
          </p:nvPr>
        </p:nvSpPr>
        <p:spPr>
          <a:xfrm>
            <a:off x="710890" y="4458965"/>
            <a:ext cx="5680696" cy="4225294"/>
          </a:xfrm>
          <a:prstGeom prst="rect">
            <a:avLst/>
          </a:prstGeom>
          <a:noFill/>
          <a:ln>
            <a:noFill/>
          </a:ln>
        </p:spPr>
        <p:txBody>
          <a:bodyPr wrap="square" lIns="91425" tIns="91425" rIns="91425" bIns="91425" anchor="t" anchorCtr="0">
            <a:noAutofit/>
          </a:bodyPr>
          <a:lstStyle/>
          <a:p>
            <a:pPr marL="0" marR="0" lvl="0" indent="-88900" algn="l" rtl="0">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682" name="Shape 682"/>
          <p:cNvSpPr>
            <a:spLocks noGrp="1" noRot="1" noChangeAspect="1"/>
          </p:cNvSpPr>
          <p:nvPr>
            <p:ph type="sldImg" idx="2"/>
          </p:nvPr>
        </p:nvSpPr>
        <p:spPr>
          <a:xfrm>
            <a:off x="1203325" y="704850"/>
            <a:ext cx="4695825" cy="35210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Shape 689"/>
          <p:cNvSpPr txBox="1">
            <a:spLocks noGrp="1"/>
          </p:cNvSpPr>
          <p:nvPr>
            <p:ph type="body" idx="1"/>
          </p:nvPr>
        </p:nvSpPr>
        <p:spPr>
          <a:xfrm>
            <a:off x="710890" y="4458965"/>
            <a:ext cx="5680696" cy="4225294"/>
          </a:xfrm>
          <a:prstGeom prst="rect">
            <a:avLst/>
          </a:prstGeom>
          <a:noFill/>
          <a:ln>
            <a:noFill/>
          </a:ln>
        </p:spPr>
        <p:txBody>
          <a:bodyPr wrap="square" lIns="91425" tIns="91425" rIns="91425" bIns="91425" anchor="t" anchorCtr="0">
            <a:noAutofit/>
          </a:bodyPr>
          <a:lstStyle/>
          <a:p>
            <a:pPr marL="0" marR="0" lvl="0" indent="-88900" algn="l" rtl="0">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690" name="Shape 690"/>
          <p:cNvSpPr>
            <a:spLocks noGrp="1" noRot="1" noChangeAspect="1"/>
          </p:cNvSpPr>
          <p:nvPr>
            <p:ph type="sldImg" idx="2"/>
          </p:nvPr>
        </p:nvSpPr>
        <p:spPr>
          <a:xfrm>
            <a:off x="1203325" y="704850"/>
            <a:ext cx="4695825" cy="35210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Shape 696"/>
          <p:cNvSpPr txBox="1">
            <a:spLocks noGrp="1"/>
          </p:cNvSpPr>
          <p:nvPr>
            <p:ph type="body" idx="1"/>
          </p:nvPr>
        </p:nvSpPr>
        <p:spPr>
          <a:xfrm>
            <a:off x="710890" y="4458965"/>
            <a:ext cx="5680696" cy="4225294"/>
          </a:xfrm>
          <a:prstGeom prst="rect">
            <a:avLst/>
          </a:prstGeom>
          <a:noFill/>
          <a:ln>
            <a:noFill/>
          </a:ln>
        </p:spPr>
        <p:txBody>
          <a:bodyPr wrap="square" lIns="91425" tIns="91425" rIns="91425" bIns="91425" anchor="t" anchorCtr="0">
            <a:noAutofit/>
          </a:bodyPr>
          <a:lstStyle/>
          <a:p>
            <a:pPr marL="0" marR="0" lvl="0" indent="-88900" algn="l" rtl="0">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697" name="Shape 697"/>
          <p:cNvSpPr>
            <a:spLocks noGrp="1" noRot="1" noChangeAspect="1"/>
          </p:cNvSpPr>
          <p:nvPr>
            <p:ph type="sldImg" idx="2"/>
          </p:nvPr>
        </p:nvSpPr>
        <p:spPr>
          <a:xfrm>
            <a:off x="1203325" y="704850"/>
            <a:ext cx="4695825" cy="35210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Shape 703"/>
          <p:cNvSpPr>
            <a:spLocks noGrp="1" noRot="1" noChangeAspect="1"/>
          </p:cNvSpPr>
          <p:nvPr>
            <p:ph type="sldImg" idx="2"/>
          </p:nvPr>
        </p:nvSpPr>
        <p:spPr>
          <a:xfrm>
            <a:off x="1203325" y="704850"/>
            <a:ext cx="4695825" cy="3521075"/>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04" name="Shape 704"/>
          <p:cNvSpPr txBox="1">
            <a:spLocks noGrp="1"/>
          </p:cNvSpPr>
          <p:nvPr>
            <p:ph type="body" idx="1"/>
          </p:nvPr>
        </p:nvSpPr>
        <p:spPr>
          <a:xfrm>
            <a:off x="710890" y="4458965"/>
            <a:ext cx="5680696" cy="4225294"/>
          </a:xfrm>
          <a:prstGeom prst="rect">
            <a:avLst/>
          </a:prstGeom>
          <a:noFill/>
          <a:ln>
            <a:noFill/>
          </a:ln>
        </p:spPr>
        <p:txBody>
          <a:bodyPr wrap="square" lIns="94225" tIns="47100" rIns="94225" bIns="47100" anchor="t" anchorCtr="0">
            <a:noAutofit/>
          </a:bodyPr>
          <a:lstStyle/>
          <a:p>
            <a:pPr marL="0" marR="0" lvl="0" indent="-88900" algn="l" rtl="0">
              <a:spcBef>
                <a:spcPts val="0"/>
              </a:spcBef>
              <a:spcAft>
                <a:spcPts val="0"/>
              </a:spcAft>
              <a:buClr>
                <a:schemeClr val="dk1"/>
              </a:buClr>
              <a:buSzPts val="1400"/>
              <a:buFont typeface="Arial"/>
              <a:buNone/>
            </a:pPr>
            <a:r>
              <a:rPr lang="en-US" sz="1200" b="0" i="0" u="none" strike="noStrike" cap="none">
                <a:solidFill>
                  <a:schemeClr val="dk1"/>
                </a:solidFill>
                <a:latin typeface="Arial"/>
                <a:ea typeface="Arial"/>
                <a:cs typeface="Arial"/>
                <a:sym typeface="Arial"/>
              </a:rPr>
              <a:t>Don’t know about this one, it’s iffy</a:t>
            </a:r>
          </a:p>
        </p:txBody>
      </p:sp>
      <p:sp>
        <p:nvSpPr>
          <p:cNvPr id="705" name="Shape 705"/>
          <p:cNvSpPr txBox="1">
            <a:spLocks noGrp="1"/>
          </p:cNvSpPr>
          <p:nvPr>
            <p:ph type="sldNum" idx="12"/>
          </p:nvPr>
        </p:nvSpPr>
        <p:spPr>
          <a:xfrm>
            <a:off x="4023025" y="8917931"/>
            <a:ext cx="3077846" cy="468944"/>
          </a:xfrm>
          <a:prstGeom prst="rect">
            <a:avLst/>
          </a:prstGeom>
          <a:noFill/>
          <a:ln>
            <a:noFill/>
          </a:ln>
        </p:spPr>
        <p:txBody>
          <a:bodyPr wrap="square" lIns="94225" tIns="47100" rIns="94225" bIns="47100" anchor="b" anchorCtr="0">
            <a:noAutofit/>
          </a:bodyPr>
          <a:lstStyle/>
          <a:p>
            <a:pPr marL="0" marR="0" lvl="0" indent="-76200" algn="r" rtl="0">
              <a:lnSpc>
                <a:spcPct val="100000"/>
              </a:lnSpc>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37</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Shape 703"/>
          <p:cNvSpPr>
            <a:spLocks noGrp="1" noRot="1" noChangeAspect="1"/>
          </p:cNvSpPr>
          <p:nvPr>
            <p:ph type="sldImg" idx="2"/>
          </p:nvPr>
        </p:nvSpPr>
        <p:spPr>
          <a:xfrm>
            <a:off x="1203325" y="704850"/>
            <a:ext cx="4695825" cy="3521075"/>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04" name="Shape 704"/>
          <p:cNvSpPr txBox="1">
            <a:spLocks noGrp="1"/>
          </p:cNvSpPr>
          <p:nvPr>
            <p:ph type="body" idx="1"/>
          </p:nvPr>
        </p:nvSpPr>
        <p:spPr>
          <a:xfrm>
            <a:off x="710890" y="4458965"/>
            <a:ext cx="5680696" cy="4225294"/>
          </a:xfrm>
          <a:prstGeom prst="rect">
            <a:avLst/>
          </a:prstGeom>
          <a:noFill/>
          <a:ln>
            <a:noFill/>
          </a:ln>
        </p:spPr>
        <p:txBody>
          <a:bodyPr wrap="square" lIns="94225" tIns="47100" rIns="94225" bIns="47100" anchor="t" anchorCtr="0">
            <a:noAutofit/>
          </a:bodyPr>
          <a:lstStyle/>
          <a:p>
            <a:pPr marL="0" marR="0" lvl="0" indent="-88900" algn="l" rtl="0">
              <a:spcBef>
                <a:spcPts val="0"/>
              </a:spcBef>
              <a:spcAft>
                <a:spcPts val="0"/>
              </a:spcAft>
              <a:buClr>
                <a:schemeClr val="dk1"/>
              </a:buClr>
              <a:buSzPts val="1400"/>
              <a:buFont typeface="Arial"/>
              <a:buNone/>
            </a:pPr>
            <a:r>
              <a:rPr lang="en-US" sz="1200" b="0" i="0" u="none" strike="noStrike" cap="none">
                <a:solidFill>
                  <a:schemeClr val="dk1"/>
                </a:solidFill>
                <a:latin typeface="Arial"/>
                <a:ea typeface="Arial"/>
                <a:cs typeface="Arial"/>
                <a:sym typeface="Arial"/>
              </a:rPr>
              <a:t>Don’t know about this one, it’s iffy</a:t>
            </a:r>
          </a:p>
        </p:txBody>
      </p:sp>
      <p:sp>
        <p:nvSpPr>
          <p:cNvPr id="705" name="Shape 705"/>
          <p:cNvSpPr txBox="1">
            <a:spLocks noGrp="1"/>
          </p:cNvSpPr>
          <p:nvPr>
            <p:ph type="sldNum" idx="12"/>
          </p:nvPr>
        </p:nvSpPr>
        <p:spPr>
          <a:xfrm>
            <a:off x="4023025" y="8917931"/>
            <a:ext cx="3077846" cy="468944"/>
          </a:xfrm>
          <a:prstGeom prst="rect">
            <a:avLst/>
          </a:prstGeom>
          <a:noFill/>
          <a:ln>
            <a:noFill/>
          </a:ln>
        </p:spPr>
        <p:txBody>
          <a:bodyPr wrap="square" lIns="94225" tIns="47100" rIns="94225" bIns="47100" anchor="b" anchorCtr="0">
            <a:noAutofit/>
          </a:bodyPr>
          <a:lstStyle/>
          <a:p>
            <a:pPr marL="0" marR="0" lvl="0" indent="-76200" algn="r" rtl="0">
              <a:lnSpc>
                <a:spcPct val="100000"/>
              </a:lnSpc>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38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238765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Shape 703"/>
          <p:cNvSpPr>
            <a:spLocks noGrp="1" noRot="1" noChangeAspect="1"/>
          </p:cNvSpPr>
          <p:nvPr>
            <p:ph type="sldImg" idx="2"/>
          </p:nvPr>
        </p:nvSpPr>
        <p:spPr>
          <a:xfrm>
            <a:off x="1203325" y="704850"/>
            <a:ext cx="4695825" cy="3521075"/>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04" name="Shape 704"/>
          <p:cNvSpPr txBox="1">
            <a:spLocks noGrp="1"/>
          </p:cNvSpPr>
          <p:nvPr>
            <p:ph type="body" idx="1"/>
          </p:nvPr>
        </p:nvSpPr>
        <p:spPr>
          <a:xfrm>
            <a:off x="710890" y="4458965"/>
            <a:ext cx="5680696" cy="4225294"/>
          </a:xfrm>
          <a:prstGeom prst="rect">
            <a:avLst/>
          </a:prstGeom>
          <a:noFill/>
          <a:ln>
            <a:noFill/>
          </a:ln>
        </p:spPr>
        <p:txBody>
          <a:bodyPr wrap="square" lIns="94225" tIns="47100" rIns="94225" bIns="47100" anchor="t" anchorCtr="0">
            <a:noAutofit/>
          </a:bodyPr>
          <a:lstStyle/>
          <a:p>
            <a:pPr marL="0" marR="0" lvl="0" indent="-88900" algn="l" rtl="0">
              <a:spcBef>
                <a:spcPts val="0"/>
              </a:spcBef>
              <a:spcAft>
                <a:spcPts val="0"/>
              </a:spcAft>
              <a:buClr>
                <a:schemeClr val="dk1"/>
              </a:buClr>
              <a:buSzPts val="1400"/>
              <a:buFont typeface="Arial"/>
              <a:buNone/>
            </a:pPr>
            <a:r>
              <a:rPr lang="en-US" sz="1200" b="0" i="0" u="none" strike="noStrike" cap="none">
                <a:solidFill>
                  <a:schemeClr val="dk1"/>
                </a:solidFill>
                <a:latin typeface="Arial"/>
                <a:ea typeface="Arial"/>
                <a:cs typeface="Arial"/>
                <a:sym typeface="Arial"/>
              </a:rPr>
              <a:t>Don’t know about this one, it’s iffy</a:t>
            </a:r>
          </a:p>
        </p:txBody>
      </p:sp>
      <p:sp>
        <p:nvSpPr>
          <p:cNvPr id="705" name="Shape 705"/>
          <p:cNvSpPr txBox="1">
            <a:spLocks noGrp="1"/>
          </p:cNvSpPr>
          <p:nvPr>
            <p:ph type="sldNum" idx="12"/>
          </p:nvPr>
        </p:nvSpPr>
        <p:spPr>
          <a:xfrm>
            <a:off x="4023025" y="8917931"/>
            <a:ext cx="3077846" cy="468944"/>
          </a:xfrm>
          <a:prstGeom prst="rect">
            <a:avLst/>
          </a:prstGeom>
          <a:noFill/>
          <a:ln>
            <a:noFill/>
          </a:ln>
        </p:spPr>
        <p:txBody>
          <a:bodyPr wrap="square" lIns="94225" tIns="47100" rIns="94225" bIns="47100" anchor="b" anchorCtr="0">
            <a:noAutofit/>
          </a:bodyPr>
          <a:lstStyle/>
          <a:p>
            <a:pPr marL="0" marR="0" lvl="0" indent="-76200" algn="r" rtl="0">
              <a:lnSpc>
                <a:spcPct val="100000"/>
              </a:lnSpc>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39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649882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Shape 703"/>
          <p:cNvSpPr>
            <a:spLocks noGrp="1" noRot="1" noChangeAspect="1"/>
          </p:cNvSpPr>
          <p:nvPr>
            <p:ph type="sldImg" idx="2"/>
          </p:nvPr>
        </p:nvSpPr>
        <p:spPr>
          <a:xfrm>
            <a:off x="1203325" y="704850"/>
            <a:ext cx="4695825" cy="3521075"/>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04" name="Shape 704"/>
          <p:cNvSpPr txBox="1">
            <a:spLocks noGrp="1"/>
          </p:cNvSpPr>
          <p:nvPr>
            <p:ph type="body" idx="1"/>
          </p:nvPr>
        </p:nvSpPr>
        <p:spPr>
          <a:xfrm>
            <a:off x="710890" y="4458965"/>
            <a:ext cx="5680696" cy="4225294"/>
          </a:xfrm>
          <a:prstGeom prst="rect">
            <a:avLst/>
          </a:prstGeom>
          <a:noFill/>
          <a:ln>
            <a:noFill/>
          </a:ln>
        </p:spPr>
        <p:txBody>
          <a:bodyPr wrap="square" lIns="94225" tIns="47100" rIns="94225" bIns="47100" anchor="t" anchorCtr="0">
            <a:noAutofit/>
          </a:bodyPr>
          <a:lstStyle/>
          <a:p>
            <a:pPr marL="0" marR="0" lvl="0" indent="-88900" algn="l" rtl="0">
              <a:spcBef>
                <a:spcPts val="0"/>
              </a:spcBef>
              <a:spcAft>
                <a:spcPts val="0"/>
              </a:spcAft>
              <a:buClr>
                <a:schemeClr val="dk1"/>
              </a:buClr>
              <a:buSzPts val="1400"/>
              <a:buFont typeface="Arial"/>
              <a:buNone/>
            </a:pPr>
            <a:r>
              <a:rPr lang="en-US" sz="1200" b="0" i="0" u="none" strike="noStrike" cap="none">
                <a:solidFill>
                  <a:schemeClr val="dk1"/>
                </a:solidFill>
                <a:latin typeface="Arial"/>
                <a:ea typeface="Arial"/>
                <a:cs typeface="Arial"/>
                <a:sym typeface="Arial"/>
              </a:rPr>
              <a:t>Don’t know about this one, it’s iffy</a:t>
            </a:r>
          </a:p>
        </p:txBody>
      </p:sp>
      <p:sp>
        <p:nvSpPr>
          <p:cNvPr id="705" name="Shape 705"/>
          <p:cNvSpPr txBox="1">
            <a:spLocks noGrp="1"/>
          </p:cNvSpPr>
          <p:nvPr>
            <p:ph type="sldNum" idx="12"/>
          </p:nvPr>
        </p:nvSpPr>
        <p:spPr>
          <a:xfrm>
            <a:off x="4023025" y="8917931"/>
            <a:ext cx="3077846" cy="468944"/>
          </a:xfrm>
          <a:prstGeom prst="rect">
            <a:avLst/>
          </a:prstGeom>
          <a:noFill/>
          <a:ln>
            <a:noFill/>
          </a:ln>
        </p:spPr>
        <p:txBody>
          <a:bodyPr wrap="square" lIns="94225" tIns="47100" rIns="94225" bIns="47100" anchor="b" anchorCtr="0">
            <a:noAutofit/>
          </a:bodyPr>
          <a:lstStyle/>
          <a:p>
            <a:pPr marL="0" marR="0" lvl="0" indent="-76200" algn="r" rtl="0">
              <a:lnSpc>
                <a:spcPct val="100000"/>
              </a:lnSpc>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40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745635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Shape 703"/>
          <p:cNvSpPr>
            <a:spLocks noGrp="1" noRot="1" noChangeAspect="1"/>
          </p:cNvSpPr>
          <p:nvPr>
            <p:ph type="sldImg" idx="2"/>
          </p:nvPr>
        </p:nvSpPr>
        <p:spPr>
          <a:xfrm>
            <a:off x="1203325" y="704850"/>
            <a:ext cx="4695825" cy="3521075"/>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04" name="Shape 704"/>
          <p:cNvSpPr txBox="1">
            <a:spLocks noGrp="1"/>
          </p:cNvSpPr>
          <p:nvPr>
            <p:ph type="body" idx="1"/>
          </p:nvPr>
        </p:nvSpPr>
        <p:spPr>
          <a:xfrm>
            <a:off x="710890" y="4458965"/>
            <a:ext cx="5680696" cy="4225294"/>
          </a:xfrm>
          <a:prstGeom prst="rect">
            <a:avLst/>
          </a:prstGeom>
          <a:noFill/>
          <a:ln>
            <a:noFill/>
          </a:ln>
        </p:spPr>
        <p:txBody>
          <a:bodyPr wrap="square" lIns="94225" tIns="47100" rIns="94225" bIns="47100" anchor="t" anchorCtr="0">
            <a:noAutofit/>
          </a:bodyPr>
          <a:lstStyle/>
          <a:p>
            <a:pPr marL="0" marR="0" lvl="0" indent="-88900" algn="l" rtl="0">
              <a:spcBef>
                <a:spcPts val="0"/>
              </a:spcBef>
              <a:spcAft>
                <a:spcPts val="0"/>
              </a:spcAft>
              <a:buClr>
                <a:schemeClr val="dk1"/>
              </a:buClr>
              <a:buSzPts val="1400"/>
              <a:buFont typeface="Arial"/>
              <a:buNone/>
            </a:pPr>
            <a:r>
              <a:rPr lang="en-US" sz="1200" b="0" i="0" u="none" strike="noStrike" cap="none">
                <a:solidFill>
                  <a:schemeClr val="dk1"/>
                </a:solidFill>
                <a:latin typeface="Arial"/>
                <a:ea typeface="Arial"/>
                <a:cs typeface="Arial"/>
                <a:sym typeface="Arial"/>
              </a:rPr>
              <a:t>Don’t know about this one, it’s iffy</a:t>
            </a:r>
          </a:p>
        </p:txBody>
      </p:sp>
      <p:sp>
        <p:nvSpPr>
          <p:cNvPr id="705" name="Shape 705"/>
          <p:cNvSpPr txBox="1">
            <a:spLocks noGrp="1"/>
          </p:cNvSpPr>
          <p:nvPr>
            <p:ph type="sldNum" idx="12"/>
          </p:nvPr>
        </p:nvSpPr>
        <p:spPr>
          <a:xfrm>
            <a:off x="4023025" y="8917931"/>
            <a:ext cx="3077846" cy="468944"/>
          </a:xfrm>
          <a:prstGeom prst="rect">
            <a:avLst/>
          </a:prstGeom>
          <a:noFill/>
          <a:ln>
            <a:noFill/>
          </a:ln>
        </p:spPr>
        <p:txBody>
          <a:bodyPr wrap="square" lIns="94225" tIns="47100" rIns="94225" bIns="47100" anchor="b" anchorCtr="0">
            <a:noAutofit/>
          </a:bodyPr>
          <a:lstStyle/>
          <a:p>
            <a:pPr marL="0" marR="0" lvl="0" indent="-76200" algn="r" rtl="0">
              <a:lnSpc>
                <a:spcPct val="100000"/>
              </a:lnSpc>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41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049742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Shape 714"/>
          <p:cNvSpPr txBox="1">
            <a:spLocks noGrp="1"/>
          </p:cNvSpPr>
          <p:nvPr>
            <p:ph type="body" idx="1"/>
          </p:nvPr>
        </p:nvSpPr>
        <p:spPr>
          <a:xfrm>
            <a:off x="710890" y="4458965"/>
            <a:ext cx="5680696" cy="4225294"/>
          </a:xfrm>
          <a:prstGeom prst="rect">
            <a:avLst/>
          </a:prstGeom>
          <a:noFill/>
          <a:ln>
            <a:noFill/>
          </a:ln>
        </p:spPr>
        <p:txBody>
          <a:bodyPr wrap="square" lIns="91425" tIns="91425" rIns="91425" bIns="91425" anchor="t" anchorCtr="0">
            <a:noAutofit/>
          </a:bodyPr>
          <a:lstStyle/>
          <a:p>
            <a:pPr marL="0" marR="0" lvl="0" indent="-88900" algn="l" rtl="0">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715" name="Shape 715"/>
          <p:cNvSpPr>
            <a:spLocks noGrp="1" noRot="1" noChangeAspect="1"/>
          </p:cNvSpPr>
          <p:nvPr>
            <p:ph type="sldImg" idx="2"/>
          </p:nvPr>
        </p:nvSpPr>
        <p:spPr>
          <a:xfrm>
            <a:off x="1203325" y="704850"/>
            <a:ext cx="4695825" cy="35210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Shape 720"/>
          <p:cNvSpPr txBox="1">
            <a:spLocks noGrp="1"/>
          </p:cNvSpPr>
          <p:nvPr>
            <p:ph type="body" idx="1"/>
          </p:nvPr>
        </p:nvSpPr>
        <p:spPr>
          <a:xfrm>
            <a:off x="710890" y="4458965"/>
            <a:ext cx="5680696" cy="4225294"/>
          </a:xfrm>
          <a:prstGeom prst="rect">
            <a:avLst/>
          </a:prstGeom>
          <a:noFill/>
          <a:ln>
            <a:noFill/>
          </a:ln>
        </p:spPr>
        <p:txBody>
          <a:bodyPr wrap="square" lIns="91425" tIns="91425" rIns="91425" bIns="91425" anchor="t" anchorCtr="0">
            <a:noAutofit/>
          </a:bodyPr>
          <a:lstStyle/>
          <a:p>
            <a:pPr marL="0" marR="0" lvl="0" indent="-88900" algn="l" rtl="0">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721" name="Shape 721"/>
          <p:cNvSpPr>
            <a:spLocks noGrp="1" noRot="1" noChangeAspect="1"/>
          </p:cNvSpPr>
          <p:nvPr>
            <p:ph type="sldImg" idx="2"/>
          </p:nvPr>
        </p:nvSpPr>
        <p:spPr>
          <a:xfrm>
            <a:off x="1203325" y="704850"/>
            <a:ext cx="4695825" cy="35210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Shape 308"/>
          <p:cNvSpPr txBox="1">
            <a:spLocks noGrp="1"/>
          </p:cNvSpPr>
          <p:nvPr>
            <p:ph type="body" idx="1"/>
          </p:nvPr>
        </p:nvSpPr>
        <p:spPr>
          <a:xfrm>
            <a:off x="710890" y="4458965"/>
            <a:ext cx="5680696" cy="4225294"/>
          </a:xfrm>
          <a:prstGeom prst="rect">
            <a:avLst/>
          </a:prstGeom>
          <a:noFill/>
          <a:ln>
            <a:noFill/>
          </a:ln>
        </p:spPr>
        <p:txBody>
          <a:bodyPr wrap="square" lIns="91425" tIns="91425" rIns="91425" bIns="91425" anchor="t" anchorCtr="0">
            <a:noAutofit/>
          </a:bodyPr>
          <a:lstStyle/>
          <a:p>
            <a:pPr marL="0" marR="0" lvl="0" indent="-88900" algn="l" rtl="0">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309" name="Shape 309"/>
          <p:cNvSpPr>
            <a:spLocks noGrp="1" noRot="1" noChangeAspect="1"/>
          </p:cNvSpPr>
          <p:nvPr>
            <p:ph type="sldImg" idx="2"/>
          </p:nvPr>
        </p:nvSpPr>
        <p:spPr>
          <a:xfrm>
            <a:off x="1203325" y="704850"/>
            <a:ext cx="4695825" cy="35210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Shape 734"/>
          <p:cNvSpPr txBox="1">
            <a:spLocks noGrp="1"/>
          </p:cNvSpPr>
          <p:nvPr>
            <p:ph type="body" idx="1"/>
          </p:nvPr>
        </p:nvSpPr>
        <p:spPr>
          <a:xfrm>
            <a:off x="710890" y="4458965"/>
            <a:ext cx="5680696" cy="4225294"/>
          </a:xfrm>
          <a:prstGeom prst="rect">
            <a:avLst/>
          </a:prstGeom>
          <a:noFill/>
          <a:ln>
            <a:noFill/>
          </a:ln>
        </p:spPr>
        <p:txBody>
          <a:bodyPr wrap="square" lIns="91425" tIns="91425" rIns="91425" bIns="91425" anchor="t" anchorCtr="0">
            <a:noAutofit/>
          </a:bodyPr>
          <a:lstStyle/>
          <a:p>
            <a:pPr marL="0" marR="0" lvl="0" indent="-88900" algn="l" rtl="0">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735" name="Shape 735"/>
          <p:cNvSpPr>
            <a:spLocks noGrp="1" noRot="1" noChangeAspect="1"/>
          </p:cNvSpPr>
          <p:nvPr>
            <p:ph type="sldImg" idx="2"/>
          </p:nvPr>
        </p:nvSpPr>
        <p:spPr>
          <a:xfrm>
            <a:off x="1203325" y="704850"/>
            <a:ext cx="4695825" cy="35210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Shape 1302"/>
          <p:cNvSpPr txBox="1">
            <a:spLocks noGrp="1"/>
          </p:cNvSpPr>
          <p:nvPr>
            <p:ph type="sldNum" idx="12"/>
          </p:nvPr>
        </p:nvSpPr>
        <p:spPr>
          <a:xfrm>
            <a:off x="4023025" y="8917931"/>
            <a:ext cx="3077846" cy="468944"/>
          </a:xfrm>
          <a:prstGeom prst="rect">
            <a:avLst/>
          </a:prstGeom>
          <a:noFill/>
          <a:ln>
            <a:noFill/>
          </a:ln>
        </p:spPr>
        <p:txBody>
          <a:bodyPr wrap="square" lIns="94225" tIns="47100" rIns="94225" bIns="471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47</a:t>
            </a:fld>
            <a:endParaRPr lang="en-US" sz="1200">
              <a:solidFill>
                <a:schemeClr val="dk1"/>
              </a:solidFill>
              <a:latin typeface="Arial"/>
              <a:ea typeface="Arial"/>
              <a:cs typeface="Arial"/>
              <a:sym typeface="Arial"/>
            </a:endParaRPr>
          </a:p>
        </p:txBody>
      </p:sp>
      <p:sp>
        <p:nvSpPr>
          <p:cNvPr id="1303" name="Shape 1303"/>
          <p:cNvSpPr>
            <a:spLocks noGrp="1" noRot="1" noChangeAspect="1"/>
          </p:cNvSpPr>
          <p:nvPr>
            <p:ph type="sldImg" idx="2"/>
          </p:nvPr>
        </p:nvSpPr>
        <p:spPr>
          <a:xfrm>
            <a:off x="1203325" y="704850"/>
            <a:ext cx="4695825" cy="3521075"/>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304" name="Shape 1304"/>
          <p:cNvSpPr txBox="1">
            <a:spLocks noGrp="1"/>
          </p:cNvSpPr>
          <p:nvPr>
            <p:ph type="body" idx="1"/>
          </p:nvPr>
        </p:nvSpPr>
        <p:spPr>
          <a:xfrm>
            <a:off x="710890" y="4458965"/>
            <a:ext cx="5680696" cy="4225294"/>
          </a:xfrm>
          <a:prstGeom prst="rect">
            <a:avLst/>
          </a:prstGeom>
          <a:noFill/>
          <a:ln>
            <a:noFill/>
          </a:ln>
        </p:spPr>
        <p:txBody>
          <a:bodyPr wrap="square" lIns="94225" tIns="47100" rIns="94225" bIns="471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965221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Shape 761"/>
          <p:cNvSpPr txBox="1">
            <a:spLocks noGrp="1"/>
          </p:cNvSpPr>
          <p:nvPr>
            <p:ph type="body" idx="1"/>
          </p:nvPr>
        </p:nvSpPr>
        <p:spPr>
          <a:xfrm>
            <a:off x="710890" y="4458965"/>
            <a:ext cx="5680696" cy="4225294"/>
          </a:xfrm>
          <a:prstGeom prst="rect">
            <a:avLst/>
          </a:prstGeom>
          <a:noFill/>
          <a:ln>
            <a:noFill/>
          </a:ln>
        </p:spPr>
        <p:txBody>
          <a:bodyPr wrap="square" lIns="91425" tIns="91425" rIns="91425" bIns="91425" anchor="t" anchorCtr="0">
            <a:noAutofit/>
          </a:bodyPr>
          <a:lstStyle/>
          <a:p>
            <a:pPr marL="0" marR="0" lvl="0" indent="-88900" algn="l" rtl="0">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762" name="Shape 762"/>
          <p:cNvSpPr>
            <a:spLocks noGrp="1" noRot="1" noChangeAspect="1"/>
          </p:cNvSpPr>
          <p:nvPr>
            <p:ph type="sldImg" idx="2"/>
          </p:nvPr>
        </p:nvSpPr>
        <p:spPr>
          <a:xfrm>
            <a:off x="1203325" y="704850"/>
            <a:ext cx="4695825" cy="35210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Tree>
    <p:extLst>
      <p:ext uri="{BB962C8B-B14F-4D97-AF65-F5344CB8AC3E}">
        <p14:creationId xmlns:p14="http://schemas.microsoft.com/office/powerpoint/2010/main" val="22810966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Shape 768"/>
          <p:cNvSpPr txBox="1">
            <a:spLocks noGrp="1"/>
          </p:cNvSpPr>
          <p:nvPr>
            <p:ph type="body" idx="1"/>
          </p:nvPr>
        </p:nvSpPr>
        <p:spPr>
          <a:xfrm>
            <a:off x="710890" y="4458965"/>
            <a:ext cx="5680696" cy="4225294"/>
          </a:xfrm>
          <a:prstGeom prst="rect">
            <a:avLst/>
          </a:prstGeom>
          <a:noFill/>
          <a:ln>
            <a:noFill/>
          </a:ln>
        </p:spPr>
        <p:txBody>
          <a:bodyPr wrap="square" lIns="91425" tIns="91425" rIns="91425" bIns="91425" anchor="t" anchorCtr="0">
            <a:noAutofit/>
          </a:bodyPr>
          <a:lstStyle/>
          <a:p>
            <a:pPr marL="0" marR="0" lvl="0" indent="-88900" algn="l" rtl="0">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769" name="Shape 769"/>
          <p:cNvSpPr>
            <a:spLocks noGrp="1" noRot="1" noChangeAspect="1"/>
          </p:cNvSpPr>
          <p:nvPr>
            <p:ph type="sldImg" idx="2"/>
          </p:nvPr>
        </p:nvSpPr>
        <p:spPr>
          <a:xfrm>
            <a:off x="1203325" y="704850"/>
            <a:ext cx="4695825" cy="35210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Shape 774"/>
          <p:cNvSpPr txBox="1">
            <a:spLocks noGrp="1"/>
          </p:cNvSpPr>
          <p:nvPr>
            <p:ph type="body" idx="1"/>
          </p:nvPr>
        </p:nvSpPr>
        <p:spPr>
          <a:xfrm>
            <a:off x="710890" y="4458965"/>
            <a:ext cx="5680696" cy="4225294"/>
          </a:xfrm>
          <a:prstGeom prst="rect">
            <a:avLst/>
          </a:prstGeom>
          <a:noFill/>
          <a:ln>
            <a:noFill/>
          </a:ln>
        </p:spPr>
        <p:txBody>
          <a:bodyPr wrap="square" lIns="91425" tIns="91425" rIns="91425" bIns="91425" anchor="t" anchorCtr="0">
            <a:noAutofit/>
          </a:bodyPr>
          <a:lstStyle/>
          <a:p>
            <a:pPr marL="0" marR="0" lvl="0" indent="-88900" algn="l" rtl="0">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775" name="Shape 775"/>
          <p:cNvSpPr>
            <a:spLocks noGrp="1" noRot="1" noChangeAspect="1"/>
          </p:cNvSpPr>
          <p:nvPr>
            <p:ph type="sldImg" idx="2"/>
          </p:nvPr>
        </p:nvSpPr>
        <p:spPr>
          <a:xfrm>
            <a:off x="1203325" y="704850"/>
            <a:ext cx="4695825" cy="35210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Shape 781"/>
          <p:cNvSpPr txBox="1">
            <a:spLocks noGrp="1"/>
          </p:cNvSpPr>
          <p:nvPr>
            <p:ph type="body" idx="1"/>
          </p:nvPr>
        </p:nvSpPr>
        <p:spPr>
          <a:xfrm>
            <a:off x="710890" y="4458965"/>
            <a:ext cx="5680696" cy="4225294"/>
          </a:xfrm>
          <a:prstGeom prst="rect">
            <a:avLst/>
          </a:prstGeom>
          <a:noFill/>
          <a:ln>
            <a:noFill/>
          </a:ln>
        </p:spPr>
        <p:txBody>
          <a:bodyPr wrap="square" lIns="91425" tIns="91425" rIns="91425" bIns="91425" anchor="t" anchorCtr="0">
            <a:noAutofit/>
          </a:bodyPr>
          <a:lstStyle/>
          <a:p>
            <a:pPr marL="0" marR="0" lvl="0" indent="-88900" algn="l" rtl="0">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782" name="Shape 782"/>
          <p:cNvSpPr>
            <a:spLocks noGrp="1" noRot="1" noChangeAspect="1"/>
          </p:cNvSpPr>
          <p:nvPr>
            <p:ph type="sldImg" idx="2"/>
          </p:nvPr>
        </p:nvSpPr>
        <p:spPr>
          <a:xfrm>
            <a:off x="1203325" y="704850"/>
            <a:ext cx="4695825" cy="35210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Shape 788"/>
          <p:cNvSpPr txBox="1">
            <a:spLocks noGrp="1"/>
          </p:cNvSpPr>
          <p:nvPr>
            <p:ph type="body" idx="1"/>
          </p:nvPr>
        </p:nvSpPr>
        <p:spPr>
          <a:xfrm>
            <a:off x="710890" y="4458965"/>
            <a:ext cx="5680696" cy="4225294"/>
          </a:xfrm>
          <a:prstGeom prst="rect">
            <a:avLst/>
          </a:prstGeom>
          <a:noFill/>
          <a:ln>
            <a:noFill/>
          </a:ln>
        </p:spPr>
        <p:txBody>
          <a:bodyPr wrap="square" lIns="91425" tIns="91425" rIns="91425" bIns="91425" anchor="t" anchorCtr="0">
            <a:noAutofit/>
          </a:bodyPr>
          <a:lstStyle/>
          <a:p>
            <a:pPr marL="0" marR="0" lvl="0" indent="-88900" algn="l" rtl="0">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789" name="Shape 789"/>
          <p:cNvSpPr>
            <a:spLocks noGrp="1" noRot="1" noChangeAspect="1"/>
          </p:cNvSpPr>
          <p:nvPr>
            <p:ph type="sldImg" idx="2"/>
          </p:nvPr>
        </p:nvSpPr>
        <p:spPr>
          <a:xfrm>
            <a:off x="1203325" y="704850"/>
            <a:ext cx="4695825" cy="35210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Shape 795"/>
          <p:cNvSpPr txBox="1">
            <a:spLocks noGrp="1"/>
          </p:cNvSpPr>
          <p:nvPr>
            <p:ph type="body" idx="1"/>
          </p:nvPr>
        </p:nvSpPr>
        <p:spPr>
          <a:xfrm>
            <a:off x="710890" y="4458965"/>
            <a:ext cx="5680696" cy="4225294"/>
          </a:xfrm>
          <a:prstGeom prst="rect">
            <a:avLst/>
          </a:prstGeom>
          <a:noFill/>
          <a:ln>
            <a:noFill/>
          </a:ln>
        </p:spPr>
        <p:txBody>
          <a:bodyPr wrap="square" lIns="91425" tIns="91425" rIns="91425" bIns="91425" anchor="t" anchorCtr="0">
            <a:noAutofit/>
          </a:bodyPr>
          <a:lstStyle/>
          <a:p>
            <a:pPr marL="0" marR="0" lvl="0" indent="-88900" algn="l" rtl="0">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796" name="Shape 796"/>
          <p:cNvSpPr>
            <a:spLocks noGrp="1" noRot="1" noChangeAspect="1"/>
          </p:cNvSpPr>
          <p:nvPr>
            <p:ph type="sldImg" idx="2"/>
          </p:nvPr>
        </p:nvSpPr>
        <p:spPr>
          <a:xfrm>
            <a:off x="1203325" y="704850"/>
            <a:ext cx="4695825" cy="35210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Shape 802"/>
          <p:cNvSpPr txBox="1">
            <a:spLocks noGrp="1"/>
          </p:cNvSpPr>
          <p:nvPr>
            <p:ph type="body" idx="1"/>
          </p:nvPr>
        </p:nvSpPr>
        <p:spPr>
          <a:xfrm>
            <a:off x="710890" y="4458965"/>
            <a:ext cx="5680696" cy="4225294"/>
          </a:xfrm>
          <a:prstGeom prst="rect">
            <a:avLst/>
          </a:prstGeom>
          <a:noFill/>
          <a:ln>
            <a:noFill/>
          </a:ln>
        </p:spPr>
        <p:txBody>
          <a:bodyPr wrap="square" lIns="91425" tIns="91425" rIns="91425" bIns="91425" anchor="t" anchorCtr="0">
            <a:noAutofit/>
          </a:bodyPr>
          <a:lstStyle/>
          <a:p>
            <a:pPr marL="0" marR="0" lvl="0" indent="-88900" algn="l" rtl="0">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803" name="Shape 803"/>
          <p:cNvSpPr>
            <a:spLocks noGrp="1" noRot="1" noChangeAspect="1"/>
          </p:cNvSpPr>
          <p:nvPr>
            <p:ph type="sldImg" idx="2"/>
          </p:nvPr>
        </p:nvSpPr>
        <p:spPr>
          <a:xfrm>
            <a:off x="1203325" y="704850"/>
            <a:ext cx="4695825" cy="35210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Shape 1078"/>
          <p:cNvSpPr txBox="1">
            <a:spLocks noGrp="1"/>
          </p:cNvSpPr>
          <p:nvPr>
            <p:ph type="body" idx="1"/>
          </p:nvPr>
        </p:nvSpPr>
        <p:spPr>
          <a:xfrm>
            <a:off x="710890" y="4458965"/>
            <a:ext cx="5680696" cy="4225294"/>
          </a:xfrm>
          <a:prstGeom prst="rect">
            <a:avLst/>
          </a:prstGeom>
          <a:noFill/>
          <a:ln>
            <a:noFill/>
          </a:ln>
        </p:spPr>
        <p:txBody>
          <a:bodyPr wrap="square" lIns="91425" tIns="91425" rIns="91425" bIns="91425" anchor="t" anchorCtr="0">
            <a:noAutofit/>
          </a:bodyPr>
          <a:lstStyle/>
          <a:p>
            <a:pPr marL="0" marR="0" lvl="0" indent="-88900" algn="l" rtl="0">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1079" name="Shape 1079"/>
          <p:cNvSpPr>
            <a:spLocks noGrp="1" noRot="1" noChangeAspect="1"/>
          </p:cNvSpPr>
          <p:nvPr>
            <p:ph type="sldImg" idx="2"/>
          </p:nvPr>
        </p:nvSpPr>
        <p:spPr>
          <a:xfrm>
            <a:off x="1203325" y="704850"/>
            <a:ext cx="4695825" cy="35210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1203325" y="704850"/>
            <a:ext cx="4695825" cy="35210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
        <p:nvSpPr>
          <p:cNvPr id="316" name="Shape 316"/>
          <p:cNvSpPr txBox="1">
            <a:spLocks noGrp="1"/>
          </p:cNvSpPr>
          <p:nvPr>
            <p:ph type="body" idx="1"/>
          </p:nvPr>
        </p:nvSpPr>
        <p:spPr>
          <a:xfrm>
            <a:off x="710890" y="4458965"/>
            <a:ext cx="5680696" cy="4225294"/>
          </a:xfrm>
          <a:prstGeom prst="rect">
            <a:avLst/>
          </a:prstGeom>
          <a:noFill/>
          <a:ln>
            <a:noFill/>
          </a:ln>
        </p:spPr>
        <p:txBody>
          <a:bodyPr wrap="square" lIns="94225" tIns="47100" rIns="94225" bIns="47100" anchor="t" anchorCtr="0">
            <a:noAutofit/>
          </a:bodyPr>
          <a:lstStyle/>
          <a:p>
            <a:pPr marL="0" marR="0" lvl="0" indent="-88900" algn="l" rtl="0">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317" name="Shape 317"/>
          <p:cNvSpPr txBox="1">
            <a:spLocks noGrp="1"/>
          </p:cNvSpPr>
          <p:nvPr>
            <p:ph type="sldNum" idx="12"/>
          </p:nvPr>
        </p:nvSpPr>
        <p:spPr>
          <a:xfrm>
            <a:off x="4023025" y="8917931"/>
            <a:ext cx="3077846" cy="468944"/>
          </a:xfrm>
          <a:prstGeom prst="rect">
            <a:avLst/>
          </a:prstGeom>
          <a:noFill/>
          <a:ln>
            <a:noFill/>
          </a:ln>
        </p:spPr>
        <p:txBody>
          <a:bodyPr wrap="square" lIns="94225" tIns="47100" rIns="94225" bIns="47100" anchor="b" anchorCtr="0">
            <a:noAutofit/>
          </a:bodyPr>
          <a:lstStyle/>
          <a:p>
            <a:pPr marL="0" marR="0" lvl="0" indent="-76200" algn="r" rtl="0">
              <a:lnSpc>
                <a:spcPct val="100000"/>
              </a:lnSpc>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5</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Shape 809"/>
          <p:cNvSpPr txBox="1">
            <a:spLocks noGrp="1"/>
          </p:cNvSpPr>
          <p:nvPr>
            <p:ph type="body" idx="1"/>
          </p:nvPr>
        </p:nvSpPr>
        <p:spPr>
          <a:xfrm>
            <a:off x="710890" y="4458965"/>
            <a:ext cx="5680696" cy="4225294"/>
          </a:xfrm>
          <a:prstGeom prst="rect">
            <a:avLst/>
          </a:prstGeom>
          <a:noFill/>
          <a:ln>
            <a:noFill/>
          </a:ln>
        </p:spPr>
        <p:txBody>
          <a:bodyPr wrap="square" lIns="91425" tIns="91425" rIns="91425" bIns="91425" anchor="t" anchorCtr="0">
            <a:noAutofit/>
          </a:bodyPr>
          <a:lstStyle/>
          <a:p>
            <a:pPr marL="0" marR="0" lvl="0" indent="-88900" algn="l" rtl="0">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810" name="Shape 810"/>
          <p:cNvSpPr>
            <a:spLocks noGrp="1" noRot="1" noChangeAspect="1"/>
          </p:cNvSpPr>
          <p:nvPr>
            <p:ph type="sldImg" idx="2"/>
          </p:nvPr>
        </p:nvSpPr>
        <p:spPr>
          <a:xfrm>
            <a:off x="1203325" y="704850"/>
            <a:ext cx="4695825" cy="35210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Shape 823"/>
          <p:cNvSpPr txBox="1">
            <a:spLocks noGrp="1"/>
          </p:cNvSpPr>
          <p:nvPr>
            <p:ph type="body" idx="1"/>
          </p:nvPr>
        </p:nvSpPr>
        <p:spPr>
          <a:xfrm>
            <a:off x="710890" y="4458965"/>
            <a:ext cx="5680696" cy="4225294"/>
          </a:xfrm>
          <a:prstGeom prst="rect">
            <a:avLst/>
          </a:prstGeom>
          <a:noFill/>
          <a:ln>
            <a:noFill/>
          </a:ln>
        </p:spPr>
        <p:txBody>
          <a:bodyPr wrap="square" lIns="91425" tIns="91425" rIns="91425" bIns="91425" anchor="t" anchorCtr="0">
            <a:noAutofit/>
          </a:bodyPr>
          <a:lstStyle/>
          <a:p>
            <a:pPr marL="0" marR="0" lvl="0" indent="-88900" algn="l" rtl="0">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824" name="Shape 824"/>
          <p:cNvSpPr>
            <a:spLocks noGrp="1" noRot="1" noChangeAspect="1"/>
          </p:cNvSpPr>
          <p:nvPr>
            <p:ph type="sldImg" idx="2"/>
          </p:nvPr>
        </p:nvSpPr>
        <p:spPr>
          <a:xfrm>
            <a:off x="1203325" y="704850"/>
            <a:ext cx="4695825" cy="35210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Shape 832"/>
          <p:cNvSpPr txBox="1">
            <a:spLocks noGrp="1"/>
          </p:cNvSpPr>
          <p:nvPr>
            <p:ph type="body" idx="1"/>
          </p:nvPr>
        </p:nvSpPr>
        <p:spPr>
          <a:xfrm>
            <a:off x="710890" y="4458965"/>
            <a:ext cx="5680696" cy="4225294"/>
          </a:xfrm>
          <a:prstGeom prst="rect">
            <a:avLst/>
          </a:prstGeom>
          <a:noFill/>
          <a:ln>
            <a:noFill/>
          </a:ln>
        </p:spPr>
        <p:txBody>
          <a:bodyPr wrap="square" lIns="91425" tIns="91425" rIns="91425" bIns="91425" anchor="t" anchorCtr="0">
            <a:noAutofit/>
          </a:bodyPr>
          <a:lstStyle/>
          <a:p>
            <a:pPr marL="0" marR="0" lvl="0" indent="-88900" algn="l" rtl="0">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833" name="Shape 833"/>
          <p:cNvSpPr>
            <a:spLocks noGrp="1" noRot="1" noChangeAspect="1"/>
          </p:cNvSpPr>
          <p:nvPr>
            <p:ph type="sldImg" idx="2"/>
          </p:nvPr>
        </p:nvSpPr>
        <p:spPr>
          <a:xfrm>
            <a:off x="1203325" y="704850"/>
            <a:ext cx="4695825" cy="35210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Shape 839"/>
          <p:cNvSpPr txBox="1">
            <a:spLocks noGrp="1"/>
          </p:cNvSpPr>
          <p:nvPr>
            <p:ph type="body" idx="1"/>
          </p:nvPr>
        </p:nvSpPr>
        <p:spPr>
          <a:xfrm>
            <a:off x="710890" y="4458965"/>
            <a:ext cx="5680696" cy="4225294"/>
          </a:xfrm>
          <a:prstGeom prst="rect">
            <a:avLst/>
          </a:prstGeom>
          <a:noFill/>
          <a:ln>
            <a:noFill/>
          </a:ln>
        </p:spPr>
        <p:txBody>
          <a:bodyPr wrap="square" lIns="91425" tIns="91425" rIns="91425" bIns="91425" anchor="t" anchorCtr="0">
            <a:noAutofit/>
          </a:bodyPr>
          <a:lstStyle/>
          <a:p>
            <a:pPr marL="0" marR="0" lvl="0" indent="-88900" algn="l" rtl="0">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840" name="Shape 840"/>
          <p:cNvSpPr>
            <a:spLocks noGrp="1" noRot="1" noChangeAspect="1"/>
          </p:cNvSpPr>
          <p:nvPr>
            <p:ph type="sldImg" idx="2"/>
          </p:nvPr>
        </p:nvSpPr>
        <p:spPr>
          <a:xfrm>
            <a:off x="1203325" y="704850"/>
            <a:ext cx="4695825" cy="35210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Shape 846"/>
          <p:cNvSpPr txBox="1">
            <a:spLocks noGrp="1"/>
          </p:cNvSpPr>
          <p:nvPr>
            <p:ph type="body" idx="1"/>
          </p:nvPr>
        </p:nvSpPr>
        <p:spPr>
          <a:xfrm>
            <a:off x="710890" y="4458965"/>
            <a:ext cx="5680696" cy="4225294"/>
          </a:xfrm>
          <a:prstGeom prst="rect">
            <a:avLst/>
          </a:prstGeom>
          <a:noFill/>
          <a:ln>
            <a:noFill/>
          </a:ln>
        </p:spPr>
        <p:txBody>
          <a:bodyPr wrap="square" lIns="91425" tIns="91425" rIns="91425" bIns="91425" anchor="t" anchorCtr="0">
            <a:noAutofit/>
          </a:bodyPr>
          <a:lstStyle/>
          <a:p>
            <a:pPr marL="0" marR="0" lvl="0" indent="-88900" algn="l" rtl="0">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847" name="Shape 847"/>
          <p:cNvSpPr>
            <a:spLocks noGrp="1" noRot="1" noChangeAspect="1"/>
          </p:cNvSpPr>
          <p:nvPr>
            <p:ph type="sldImg" idx="2"/>
          </p:nvPr>
        </p:nvSpPr>
        <p:spPr>
          <a:xfrm>
            <a:off x="1203325" y="704850"/>
            <a:ext cx="4695825" cy="35210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Shape 861"/>
          <p:cNvSpPr txBox="1">
            <a:spLocks noGrp="1"/>
          </p:cNvSpPr>
          <p:nvPr>
            <p:ph type="body" idx="1"/>
          </p:nvPr>
        </p:nvSpPr>
        <p:spPr>
          <a:xfrm>
            <a:off x="710890" y="4458965"/>
            <a:ext cx="5680696" cy="4225294"/>
          </a:xfrm>
          <a:prstGeom prst="rect">
            <a:avLst/>
          </a:prstGeom>
          <a:noFill/>
          <a:ln>
            <a:noFill/>
          </a:ln>
        </p:spPr>
        <p:txBody>
          <a:bodyPr wrap="square" lIns="91425" tIns="91425" rIns="91425" bIns="91425" anchor="t" anchorCtr="0">
            <a:noAutofit/>
          </a:bodyPr>
          <a:lstStyle/>
          <a:p>
            <a:pPr marL="0" marR="0" lvl="0" indent="-88900" algn="l" rtl="0">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862" name="Shape 862"/>
          <p:cNvSpPr>
            <a:spLocks noGrp="1" noRot="1" noChangeAspect="1"/>
          </p:cNvSpPr>
          <p:nvPr>
            <p:ph type="sldImg" idx="2"/>
          </p:nvPr>
        </p:nvSpPr>
        <p:spPr>
          <a:xfrm>
            <a:off x="1203325" y="704850"/>
            <a:ext cx="4695825" cy="35210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Shape 867"/>
          <p:cNvSpPr>
            <a:spLocks noGrp="1" noRot="1" noChangeAspect="1"/>
          </p:cNvSpPr>
          <p:nvPr>
            <p:ph type="sldImg" idx="2"/>
          </p:nvPr>
        </p:nvSpPr>
        <p:spPr>
          <a:xfrm>
            <a:off x="1203325" y="704850"/>
            <a:ext cx="4695825" cy="352107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8" name="Shape 868"/>
          <p:cNvSpPr txBox="1">
            <a:spLocks noGrp="1"/>
          </p:cNvSpPr>
          <p:nvPr>
            <p:ph type="body" idx="1"/>
          </p:nvPr>
        </p:nvSpPr>
        <p:spPr>
          <a:xfrm>
            <a:off x="710890" y="4458965"/>
            <a:ext cx="5680800" cy="42252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869" name="Shape 869"/>
          <p:cNvSpPr txBox="1">
            <a:spLocks noGrp="1"/>
          </p:cNvSpPr>
          <p:nvPr>
            <p:ph type="sldNum" idx="12"/>
          </p:nvPr>
        </p:nvSpPr>
        <p:spPr>
          <a:xfrm>
            <a:off x="4023025" y="8917931"/>
            <a:ext cx="3077700" cy="468900"/>
          </a:xfrm>
          <a:prstGeom prst="rect">
            <a:avLst/>
          </a:prstGeom>
        </p:spPr>
        <p:txBody>
          <a:bodyPr wrap="square" lIns="94225" tIns="47100" rIns="94225" bIns="47100" anchor="b" anchorCtr="0">
            <a:noAutofit/>
          </a:bodyPr>
          <a:lstStyle/>
          <a:p>
            <a:pPr marL="0" lvl="0" indent="-76200">
              <a:spcBef>
                <a:spcPts val="0"/>
              </a:spcBef>
              <a:buClr>
                <a:schemeClr val="dk1"/>
              </a:buClr>
              <a:buSzPts val="1200"/>
              <a:buFont typeface="Arial"/>
              <a:buNone/>
            </a:pPr>
            <a:fld id="{00000000-1234-1234-1234-123412341234}" type="slidenum">
              <a:rPr lang="en-US"/>
              <a:t>64</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Shape 875"/>
          <p:cNvSpPr txBox="1">
            <a:spLocks noGrp="1"/>
          </p:cNvSpPr>
          <p:nvPr>
            <p:ph type="sldNum" idx="12"/>
          </p:nvPr>
        </p:nvSpPr>
        <p:spPr>
          <a:xfrm>
            <a:off x="4023025" y="8917931"/>
            <a:ext cx="3077846" cy="468944"/>
          </a:xfrm>
          <a:prstGeom prst="rect">
            <a:avLst/>
          </a:prstGeom>
          <a:noFill/>
          <a:ln>
            <a:noFill/>
          </a:ln>
        </p:spPr>
        <p:txBody>
          <a:bodyPr wrap="square" lIns="94225" tIns="47100" rIns="94225" bIns="47100" anchor="b" anchorCtr="0">
            <a:noAutofit/>
          </a:bodyPr>
          <a:lstStyle/>
          <a:p>
            <a:pPr marL="0" marR="0" lvl="0" indent="-76200" algn="r" rtl="0">
              <a:lnSpc>
                <a:spcPct val="100000"/>
              </a:lnSpc>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65</a:t>
            </a:fld>
            <a:endParaRPr lang="en-US" sz="1200" b="0" i="0" u="none" strike="noStrike" cap="none">
              <a:solidFill>
                <a:schemeClr val="dk1"/>
              </a:solidFill>
              <a:latin typeface="Arial"/>
              <a:ea typeface="Arial"/>
              <a:cs typeface="Arial"/>
              <a:sym typeface="Arial"/>
            </a:endParaRPr>
          </a:p>
        </p:txBody>
      </p:sp>
      <p:sp>
        <p:nvSpPr>
          <p:cNvPr id="876" name="Shape 876"/>
          <p:cNvSpPr>
            <a:spLocks noGrp="1" noRot="1" noChangeAspect="1"/>
          </p:cNvSpPr>
          <p:nvPr>
            <p:ph type="sldImg" idx="2"/>
          </p:nvPr>
        </p:nvSpPr>
        <p:spPr>
          <a:xfrm>
            <a:off x="1203325" y="704850"/>
            <a:ext cx="4695825" cy="3521075"/>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77" name="Shape 877"/>
          <p:cNvSpPr txBox="1">
            <a:spLocks noGrp="1"/>
          </p:cNvSpPr>
          <p:nvPr>
            <p:ph type="body" idx="1"/>
          </p:nvPr>
        </p:nvSpPr>
        <p:spPr>
          <a:xfrm>
            <a:off x="710890" y="4458965"/>
            <a:ext cx="5680696" cy="4225294"/>
          </a:xfrm>
          <a:prstGeom prst="rect">
            <a:avLst/>
          </a:prstGeom>
          <a:noFill/>
          <a:ln>
            <a:noFill/>
          </a:ln>
        </p:spPr>
        <p:txBody>
          <a:bodyPr wrap="square" lIns="94225" tIns="47100" rIns="94225" bIns="47100" anchor="t" anchorCtr="0">
            <a:noAutofit/>
          </a:bodyPr>
          <a:lstStyle/>
          <a:p>
            <a:pPr marL="0" marR="0" lvl="0" indent="-88900" algn="l" rtl="0">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Shape 883"/>
          <p:cNvSpPr txBox="1">
            <a:spLocks noGrp="1"/>
          </p:cNvSpPr>
          <p:nvPr>
            <p:ph type="sldNum" idx="12"/>
          </p:nvPr>
        </p:nvSpPr>
        <p:spPr>
          <a:xfrm>
            <a:off x="4023025" y="8917931"/>
            <a:ext cx="3077846" cy="468944"/>
          </a:xfrm>
          <a:prstGeom prst="rect">
            <a:avLst/>
          </a:prstGeom>
          <a:noFill/>
          <a:ln>
            <a:noFill/>
          </a:ln>
        </p:spPr>
        <p:txBody>
          <a:bodyPr wrap="square" lIns="94225" tIns="47100" rIns="94225" bIns="47100" anchor="b" anchorCtr="0">
            <a:noAutofit/>
          </a:bodyPr>
          <a:lstStyle/>
          <a:p>
            <a:pPr marL="0" marR="0" lvl="0" indent="-76200" algn="r" rtl="0">
              <a:lnSpc>
                <a:spcPct val="100000"/>
              </a:lnSpc>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66</a:t>
            </a:fld>
            <a:endParaRPr lang="en-US" sz="1200" b="0" i="0" u="none" strike="noStrike" cap="none">
              <a:solidFill>
                <a:schemeClr val="dk1"/>
              </a:solidFill>
              <a:latin typeface="Arial"/>
              <a:ea typeface="Arial"/>
              <a:cs typeface="Arial"/>
              <a:sym typeface="Arial"/>
            </a:endParaRPr>
          </a:p>
        </p:txBody>
      </p:sp>
      <p:sp>
        <p:nvSpPr>
          <p:cNvPr id="884" name="Shape 884"/>
          <p:cNvSpPr>
            <a:spLocks noGrp="1" noRot="1" noChangeAspect="1"/>
          </p:cNvSpPr>
          <p:nvPr>
            <p:ph type="sldImg" idx="2"/>
          </p:nvPr>
        </p:nvSpPr>
        <p:spPr>
          <a:xfrm>
            <a:off x="1203325" y="704850"/>
            <a:ext cx="4695825" cy="3521075"/>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85" name="Shape 885"/>
          <p:cNvSpPr txBox="1">
            <a:spLocks noGrp="1"/>
          </p:cNvSpPr>
          <p:nvPr>
            <p:ph type="body" idx="1"/>
          </p:nvPr>
        </p:nvSpPr>
        <p:spPr>
          <a:xfrm>
            <a:off x="710890" y="4458965"/>
            <a:ext cx="5680696" cy="4225294"/>
          </a:xfrm>
          <a:prstGeom prst="rect">
            <a:avLst/>
          </a:prstGeom>
          <a:noFill/>
          <a:ln>
            <a:noFill/>
          </a:ln>
        </p:spPr>
        <p:txBody>
          <a:bodyPr wrap="square" lIns="94225" tIns="47100" rIns="94225" bIns="47100" anchor="t" anchorCtr="0">
            <a:noAutofit/>
          </a:bodyPr>
          <a:lstStyle/>
          <a:p>
            <a:pPr marL="0" marR="0" lvl="0" indent="-88900" algn="l" rtl="0">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Shape 991"/>
          <p:cNvSpPr txBox="1">
            <a:spLocks noGrp="1"/>
          </p:cNvSpPr>
          <p:nvPr>
            <p:ph type="body" idx="1"/>
          </p:nvPr>
        </p:nvSpPr>
        <p:spPr>
          <a:xfrm>
            <a:off x="710890" y="4458965"/>
            <a:ext cx="5680800" cy="4225200"/>
          </a:xfrm>
          <a:prstGeom prst="rect">
            <a:avLst/>
          </a:prstGeom>
          <a:noFill/>
          <a:ln>
            <a:noFill/>
          </a:ln>
        </p:spPr>
        <p:txBody>
          <a:bodyPr wrap="square" lIns="91425" tIns="91425" rIns="91425" bIns="91425" anchor="t" anchorCtr="0">
            <a:noAutofit/>
          </a:bodyPr>
          <a:lstStyle/>
          <a:p>
            <a:pPr marL="0" marR="0" lvl="0" indent="-88900" algn="l" rtl="0">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992" name="Shape 992"/>
          <p:cNvSpPr>
            <a:spLocks noGrp="1" noRot="1" noChangeAspect="1"/>
          </p:cNvSpPr>
          <p:nvPr>
            <p:ph type="sldImg" idx="2"/>
          </p:nvPr>
        </p:nvSpPr>
        <p:spPr>
          <a:xfrm>
            <a:off x="1203325" y="704850"/>
            <a:ext cx="4695825" cy="35210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1203325" y="704850"/>
            <a:ext cx="4695825" cy="35210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
        <p:nvSpPr>
          <p:cNvPr id="323" name="Shape 323"/>
          <p:cNvSpPr txBox="1">
            <a:spLocks noGrp="1"/>
          </p:cNvSpPr>
          <p:nvPr>
            <p:ph type="body" idx="1"/>
          </p:nvPr>
        </p:nvSpPr>
        <p:spPr>
          <a:xfrm>
            <a:off x="710890" y="4458965"/>
            <a:ext cx="5680800" cy="4225200"/>
          </a:xfrm>
          <a:prstGeom prst="rect">
            <a:avLst/>
          </a:prstGeom>
          <a:noFill/>
          <a:ln>
            <a:noFill/>
          </a:ln>
        </p:spPr>
        <p:txBody>
          <a:bodyPr wrap="square" lIns="91425" tIns="91425" rIns="91425" bIns="91425" anchor="t" anchorCtr="0">
            <a:noAutofit/>
          </a:bodyPr>
          <a:lstStyle/>
          <a:p>
            <a:pPr marL="0" marR="0" lvl="0" indent="-88900" algn="l" rtl="0">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324" name="Shape 324"/>
          <p:cNvSpPr txBox="1">
            <a:spLocks noGrp="1"/>
          </p:cNvSpPr>
          <p:nvPr>
            <p:ph type="sldNum" idx="12"/>
          </p:nvPr>
        </p:nvSpPr>
        <p:spPr>
          <a:xfrm>
            <a:off x="4023025" y="8917931"/>
            <a:ext cx="3077700" cy="468900"/>
          </a:xfrm>
          <a:prstGeom prst="rect">
            <a:avLst/>
          </a:prstGeom>
          <a:noFill/>
          <a:ln>
            <a:noFill/>
          </a:ln>
        </p:spPr>
        <p:txBody>
          <a:bodyPr wrap="square" lIns="94225" tIns="47100" rIns="94225" bIns="47100" anchor="b" anchorCtr="0">
            <a:noAutofit/>
          </a:bodyPr>
          <a:lstStyle/>
          <a:p>
            <a:pPr marL="0" marR="0" lvl="0" indent="-8890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6</a:t>
            </a:fld>
            <a:endParaRPr lang="en-US"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Shape 997"/>
          <p:cNvSpPr>
            <a:spLocks noGrp="1" noRot="1" noChangeAspect="1"/>
          </p:cNvSpPr>
          <p:nvPr>
            <p:ph type="sldImg" idx="2"/>
          </p:nvPr>
        </p:nvSpPr>
        <p:spPr>
          <a:xfrm>
            <a:off x="1203325" y="704850"/>
            <a:ext cx="4695825" cy="352107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8" name="Shape 998"/>
          <p:cNvSpPr txBox="1">
            <a:spLocks noGrp="1"/>
          </p:cNvSpPr>
          <p:nvPr>
            <p:ph type="body" idx="1"/>
          </p:nvPr>
        </p:nvSpPr>
        <p:spPr>
          <a:xfrm>
            <a:off x="710890" y="4458965"/>
            <a:ext cx="5680800" cy="42252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999" name="Shape 999"/>
          <p:cNvSpPr txBox="1">
            <a:spLocks noGrp="1"/>
          </p:cNvSpPr>
          <p:nvPr>
            <p:ph type="sldNum" idx="12"/>
          </p:nvPr>
        </p:nvSpPr>
        <p:spPr>
          <a:xfrm>
            <a:off x="4023025" y="8917931"/>
            <a:ext cx="3077700" cy="468900"/>
          </a:xfrm>
          <a:prstGeom prst="rect">
            <a:avLst/>
          </a:prstGeom>
        </p:spPr>
        <p:txBody>
          <a:bodyPr wrap="square" lIns="94225" tIns="47100" rIns="94225" bIns="47100" anchor="b" anchorCtr="0">
            <a:noAutofit/>
          </a:bodyPr>
          <a:lstStyle/>
          <a:p>
            <a:pPr marL="0" lvl="0" indent="-76200">
              <a:spcBef>
                <a:spcPts val="0"/>
              </a:spcBef>
              <a:buClr>
                <a:schemeClr val="dk1"/>
              </a:buClr>
              <a:buSzPts val="1200"/>
              <a:buFont typeface="Arial"/>
              <a:buNone/>
            </a:pPr>
            <a:fld id="{00000000-1234-1234-1234-123412341234}" type="slidenum">
              <a:rPr lang="en-US"/>
              <a:t>68</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Shape 1005"/>
          <p:cNvSpPr txBox="1">
            <a:spLocks noGrp="1"/>
          </p:cNvSpPr>
          <p:nvPr>
            <p:ph type="body" idx="1"/>
          </p:nvPr>
        </p:nvSpPr>
        <p:spPr>
          <a:xfrm>
            <a:off x="914400" y="4343400"/>
            <a:ext cx="5029200" cy="4114800"/>
          </a:xfrm>
          <a:prstGeom prst="rect">
            <a:avLst/>
          </a:prstGeom>
          <a:noFill/>
          <a:ln>
            <a:noFill/>
          </a:ln>
        </p:spPr>
        <p:txBody>
          <a:bodyPr wrap="square" lIns="91425" tIns="91425" rIns="91425" bIns="91425" anchor="t" anchorCtr="0">
            <a:noAutofit/>
          </a:bodyPr>
          <a:lstStyle/>
          <a:p>
            <a:pPr marL="0" marR="0" lvl="0" indent="-88900" algn="l" rtl="0">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1006" name="Shape 10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Shape 1026"/>
          <p:cNvSpPr txBox="1">
            <a:spLocks noGrp="1"/>
          </p:cNvSpPr>
          <p:nvPr>
            <p:ph type="sldNum" idx="12"/>
          </p:nvPr>
        </p:nvSpPr>
        <p:spPr>
          <a:xfrm>
            <a:off x="4023025" y="8917931"/>
            <a:ext cx="3077846" cy="468944"/>
          </a:xfrm>
          <a:prstGeom prst="rect">
            <a:avLst/>
          </a:prstGeom>
          <a:noFill/>
          <a:ln>
            <a:noFill/>
          </a:ln>
        </p:spPr>
        <p:txBody>
          <a:bodyPr wrap="square" lIns="94225" tIns="47100" rIns="94225" bIns="47100" anchor="b" anchorCtr="0">
            <a:noAutofit/>
          </a:bodyPr>
          <a:lstStyle/>
          <a:p>
            <a:pPr marL="0" marR="0" lvl="0" indent="-76200" algn="r" rtl="0">
              <a:lnSpc>
                <a:spcPct val="100000"/>
              </a:lnSpc>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70</a:t>
            </a:fld>
            <a:endParaRPr lang="en-US" sz="1200" b="0" i="0" u="none" strike="noStrike" cap="none">
              <a:solidFill>
                <a:schemeClr val="dk1"/>
              </a:solidFill>
              <a:latin typeface="Arial"/>
              <a:ea typeface="Arial"/>
              <a:cs typeface="Arial"/>
              <a:sym typeface="Arial"/>
            </a:endParaRPr>
          </a:p>
        </p:txBody>
      </p:sp>
      <p:sp>
        <p:nvSpPr>
          <p:cNvPr id="1027" name="Shape 1027"/>
          <p:cNvSpPr>
            <a:spLocks noGrp="1" noRot="1" noChangeAspect="1"/>
          </p:cNvSpPr>
          <p:nvPr>
            <p:ph type="sldImg" idx="2"/>
          </p:nvPr>
        </p:nvSpPr>
        <p:spPr>
          <a:xfrm>
            <a:off x="1203325" y="704850"/>
            <a:ext cx="4695825" cy="3521075"/>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028" name="Shape 1028"/>
          <p:cNvSpPr txBox="1">
            <a:spLocks noGrp="1"/>
          </p:cNvSpPr>
          <p:nvPr>
            <p:ph type="body" idx="1"/>
          </p:nvPr>
        </p:nvSpPr>
        <p:spPr>
          <a:xfrm>
            <a:off x="710890" y="4458965"/>
            <a:ext cx="5680696" cy="4225294"/>
          </a:xfrm>
          <a:prstGeom prst="rect">
            <a:avLst/>
          </a:prstGeom>
          <a:noFill/>
          <a:ln>
            <a:noFill/>
          </a:ln>
        </p:spPr>
        <p:txBody>
          <a:bodyPr wrap="square" lIns="94225" tIns="47100" rIns="94225" bIns="47100" anchor="t" anchorCtr="0">
            <a:noAutofit/>
          </a:bodyPr>
          <a:lstStyle/>
          <a:p>
            <a:pPr marL="0" marR="0" lvl="0" indent="-88900" algn="l" rtl="0">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Shape 1034"/>
          <p:cNvSpPr txBox="1">
            <a:spLocks noGrp="1"/>
          </p:cNvSpPr>
          <p:nvPr>
            <p:ph type="body" idx="1"/>
          </p:nvPr>
        </p:nvSpPr>
        <p:spPr>
          <a:xfrm>
            <a:off x="710890" y="4458965"/>
            <a:ext cx="5680696" cy="4225294"/>
          </a:xfrm>
          <a:prstGeom prst="rect">
            <a:avLst/>
          </a:prstGeom>
          <a:noFill/>
          <a:ln>
            <a:noFill/>
          </a:ln>
        </p:spPr>
        <p:txBody>
          <a:bodyPr wrap="square" lIns="91425" tIns="91425" rIns="91425" bIns="91425" anchor="t" anchorCtr="0">
            <a:noAutofit/>
          </a:bodyPr>
          <a:lstStyle/>
          <a:p>
            <a:pPr marL="0" marR="0" lvl="0" indent="-88900" algn="l" rtl="0">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1035" name="Shape 1035"/>
          <p:cNvSpPr>
            <a:spLocks noGrp="1" noRot="1" noChangeAspect="1"/>
          </p:cNvSpPr>
          <p:nvPr>
            <p:ph type="sldImg" idx="2"/>
          </p:nvPr>
        </p:nvSpPr>
        <p:spPr>
          <a:xfrm>
            <a:off x="1203325" y="704850"/>
            <a:ext cx="4695825" cy="35210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Shape 1041"/>
          <p:cNvSpPr txBox="1">
            <a:spLocks noGrp="1"/>
          </p:cNvSpPr>
          <p:nvPr>
            <p:ph type="body" idx="1"/>
          </p:nvPr>
        </p:nvSpPr>
        <p:spPr>
          <a:xfrm>
            <a:off x="710890" y="4458965"/>
            <a:ext cx="5680696" cy="4225294"/>
          </a:xfrm>
          <a:prstGeom prst="rect">
            <a:avLst/>
          </a:prstGeom>
          <a:noFill/>
          <a:ln>
            <a:noFill/>
          </a:ln>
        </p:spPr>
        <p:txBody>
          <a:bodyPr wrap="square" lIns="91425" tIns="91425" rIns="91425" bIns="91425" anchor="t" anchorCtr="0">
            <a:noAutofit/>
          </a:bodyPr>
          <a:lstStyle/>
          <a:p>
            <a:pPr marL="0" marR="0" lvl="0" indent="-88900" algn="l" rtl="0">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1042" name="Shape 1042"/>
          <p:cNvSpPr>
            <a:spLocks noGrp="1" noRot="1" noChangeAspect="1"/>
          </p:cNvSpPr>
          <p:nvPr>
            <p:ph type="sldImg" idx="2"/>
          </p:nvPr>
        </p:nvSpPr>
        <p:spPr>
          <a:xfrm>
            <a:off x="1203325" y="704850"/>
            <a:ext cx="4695825" cy="35210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Shape 1078"/>
          <p:cNvSpPr txBox="1">
            <a:spLocks noGrp="1"/>
          </p:cNvSpPr>
          <p:nvPr>
            <p:ph type="body" idx="1"/>
          </p:nvPr>
        </p:nvSpPr>
        <p:spPr>
          <a:xfrm>
            <a:off x="710890" y="4458965"/>
            <a:ext cx="5680696" cy="4225294"/>
          </a:xfrm>
          <a:prstGeom prst="rect">
            <a:avLst/>
          </a:prstGeom>
          <a:noFill/>
          <a:ln>
            <a:noFill/>
          </a:ln>
        </p:spPr>
        <p:txBody>
          <a:bodyPr wrap="square" lIns="91425" tIns="91425" rIns="91425" bIns="91425" anchor="t" anchorCtr="0">
            <a:noAutofit/>
          </a:bodyPr>
          <a:lstStyle/>
          <a:p>
            <a:pPr marL="0" marR="0" lvl="0" indent="-88900" algn="l" rtl="0">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1079" name="Shape 1079"/>
          <p:cNvSpPr>
            <a:spLocks noGrp="1" noRot="1" noChangeAspect="1"/>
          </p:cNvSpPr>
          <p:nvPr>
            <p:ph type="sldImg" idx="2"/>
          </p:nvPr>
        </p:nvSpPr>
        <p:spPr>
          <a:xfrm>
            <a:off x="1203325" y="704850"/>
            <a:ext cx="4695825" cy="35210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Tree>
    <p:extLst>
      <p:ext uri="{BB962C8B-B14F-4D97-AF65-F5344CB8AC3E}">
        <p14:creationId xmlns:p14="http://schemas.microsoft.com/office/powerpoint/2010/main" val="2076869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txBox="1">
            <a:spLocks noGrp="1"/>
          </p:cNvSpPr>
          <p:nvPr>
            <p:ph type="body" idx="1"/>
          </p:nvPr>
        </p:nvSpPr>
        <p:spPr>
          <a:xfrm>
            <a:off x="710890" y="4458965"/>
            <a:ext cx="5680696" cy="4225294"/>
          </a:xfrm>
          <a:prstGeom prst="rect">
            <a:avLst/>
          </a:prstGeom>
          <a:noFill/>
          <a:ln>
            <a:noFill/>
          </a:ln>
        </p:spPr>
        <p:txBody>
          <a:bodyPr wrap="square" lIns="91425" tIns="91425" rIns="91425" bIns="91425" anchor="t" anchorCtr="0">
            <a:noAutofit/>
          </a:bodyPr>
          <a:lstStyle/>
          <a:p>
            <a:pPr marL="0" marR="0" lvl="0" indent="-88900" algn="l" rtl="0">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331" name="Shape 331"/>
          <p:cNvSpPr>
            <a:spLocks noGrp="1" noRot="1" noChangeAspect="1"/>
          </p:cNvSpPr>
          <p:nvPr>
            <p:ph type="sldImg" idx="2"/>
          </p:nvPr>
        </p:nvSpPr>
        <p:spPr>
          <a:xfrm>
            <a:off x="1203325" y="704850"/>
            <a:ext cx="4695825" cy="35210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Shape 1071"/>
          <p:cNvSpPr txBox="1">
            <a:spLocks noGrp="1"/>
          </p:cNvSpPr>
          <p:nvPr>
            <p:ph type="body" idx="1"/>
          </p:nvPr>
        </p:nvSpPr>
        <p:spPr>
          <a:xfrm>
            <a:off x="914400" y="4343400"/>
            <a:ext cx="5029200" cy="4114800"/>
          </a:xfrm>
          <a:prstGeom prst="rect">
            <a:avLst/>
          </a:prstGeom>
          <a:noFill/>
          <a:ln>
            <a:noFill/>
          </a:ln>
        </p:spPr>
        <p:txBody>
          <a:bodyPr wrap="square" lIns="91425" tIns="91425" rIns="91425" bIns="91425" anchor="t" anchorCtr="0">
            <a:noAutofit/>
          </a:bodyPr>
          <a:lstStyle/>
          <a:p>
            <a:pPr marL="0" marR="0" lvl="0" indent="-88900" algn="l" rtl="0">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1072" name="Shape 10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Shape 336"/>
          <p:cNvSpPr txBox="1">
            <a:spLocks noGrp="1"/>
          </p:cNvSpPr>
          <p:nvPr>
            <p:ph type="body" idx="1"/>
          </p:nvPr>
        </p:nvSpPr>
        <p:spPr>
          <a:xfrm>
            <a:off x="710890" y="4458965"/>
            <a:ext cx="5680696" cy="4225294"/>
          </a:xfrm>
          <a:prstGeom prst="rect">
            <a:avLst/>
          </a:prstGeom>
          <a:noFill/>
          <a:ln>
            <a:noFill/>
          </a:ln>
        </p:spPr>
        <p:txBody>
          <a:bodyPr wrap="square" lIns="91425" tIns="91425" rIns="91425" bIns="91425" anchor="t" anchorCtr="0">
            <a:noAutofit/>
          </a:bodyPr>
          <a:lstStyle/>
          <a:p>
            <a:pPr marL="0" marR="0" lvl="0" indent="-88900" algn="l" rtl="0">
              <a:spcBef>
                <a:spcPts val="0"/>
              </a:spcBef>
              <a:spcAft>
                <a:spcPts val="0"/>
              </a:spcAft>
              <a:buClr>
                <a:schemeClr val="dk1"/>
              </a:buClr>
              <a:buSzPts val="1400"/>
              <a:buFont typeface="Arial"/>
              <a:buNone/>
            </a:pPr>
            <a:endParaRPr sz="1200" b="0" i="0" u="none" strike="noStrike" cap="none">
              <a:solidFill>
                <a:schemeClr val="dk1"/>
              </a:solidFill>
              <a:latin typeface="Arial"/>
              <a:ea typeface="Arial"/>
              <a:cs typeface="Arial"/>
              <a:sym typeface="Arial"/>
            </a:endParaRPr>
          </a:p>
        </p:txBody>
      </p:sp>
      <p:sp>
        <p:nvSpPr>
          <p:cNvPr id="337" name="Shape 337"/>
          <p:cNvSpPr>
            <a:spLocks noGrp="1" noRot="1" noChangeAspect="1"/>
          </p:cNvSpPr>
          <p:nvPr>
            <p:ph type="sldImg" idx="2"/>
          </p:nvPr>
        </p:nvSpPr>
        <p:spPr>
          <a:xfrm>
            <a:off x="1203325" y="704850"/>
            <a:ext cx="4695825" cy="35210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20"/>
        <p:cNvGrpSpPr/>
        <p:nvPr/>
      </p:nvGrpSpPr>
      <p:grpSpPr>
        <a:xfrm>
          <a:off x="0" y="0"/>
          <a:ext cx="0" cy="0"/>
          <a:chOff x="0" y="0"/>
          <a:chExt cx="0" cy="0"/>
        </a:xfrm>
      </p:grpSpPr>
      <p:sp>
        <p:nvSpPr>
          <p:cNvPr id="21" name="Shape 21"/>
          <p:cNvSpPr txBox="1">
            <a:spLocks noGrp="1"/>
          </p:cNvSpPr>
          <p:nvPr>
            <p:ph type="ctrTitle"/>
          </p:nvPr>
        </p:nvSpPr>
        <p:spPr>
          <a:xfrm>
            <a:off x="685800" y="2130425"/>
            <a:ext cx="7772400" cy="14700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1pPr>
            <a:lvl2pPr marL="0" marR="0" lvl="1"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2pPr>
            <a:lvl3pPr marL="0" marR="0" lvl="2"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3pPr>
            <a:lvl4pPr marL="0" marR="0" lvl="3"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4pPr>
            <a:lvl5pPr marL="0" marR="0" lvl="4"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5pPr>
            <a:lvl6pPr marL="457200" marR="0" lvl="5"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9pPr>
          </a:lstStyle>
          <a:p>
            <a:endParaRPr/>
          </a:p>
        </p:txBody>
      </p:sp>
      <p:sp>
        <p:nvSpPr>
          <p:cNvPr id="22" name="Shape 22"/>
          <p:cNvSpPr txBox="1">
            <a:spLocks noGrp="1"/>
          </p:cNvSpPr>
          <p:nvPr>
            <p:ph type="subTitle" idx="1"/>
          </p:nvPr>
        </p:nvSpPr>
        <p:spPr>
          <a:xfrm>
            <a:off x="1371600" y="3886200"/>
            <a:ext cx="6400800" cy="1752600"/>
          </a:xfrm>
          <a:prstGeom prst="rect">
            <a:avLst/>
          </a:prstGeom>
          <a:noFill/>
          <a:ln>
            <a:noFill/>
          </a:ln>
        </p:spPr>
        <p:txBody>
          <a:bodyPr wrap="square" lIns="91425" tIns="91425" rIns="91425" bIns="91425" anchor="t" anchorCtr="0"/>
          <a:lstStyle>
            <a:lvl1pPr marL="0" marR="0" lvl="0" indent="0" algn="ctr" rtl="0">
              <a:lnSpc>
                <a:spcPct val="100000"/>
              </a:lnSpc>
              <a:spcBef>
                <a:spcPts val="640"/>
              </a:spcBef>
              <a:spcAft>
                <a:spcPts val="0"/>
              </a:spcAft>
              <a:buClr>
                <a:schemeClr val="dk1"/>
              </a:buClr>
              <a:buSzPts val="3200"/>
              <a:buFont typeface="Century"/>
              <a:buNone/>
              <a:defRPr sz="3200" b="0" i="0" u="none" strike="noStrike" cap="none">
                <a:solidFill>
                  <a:schemeClr val="dk1"/>
                </a:solidFill>
                <a:latin typeface="Century"/>
                <a:ea typeface="Century"/>
                <a:cs typeface="Century"/>
                <a:sym typeface="Century"/>
              </a:defRPr>
            </a:lvl1pPr>
            <a:lvl2pPr marL="457200" marR="0" lvl="1" indent="0" algn="ctr" rtl="0">
              <a:lnSpc>
                <a:spcPct val="100000"/>
              </a:lnSpc>
              <a:spcBef>
                <a:spcPts val="560"/>
              </a:spcBef>
              <a:spcAft>
                <a:spcPts val="0"/>
              </a:spcAft>
              <a:buClr>
                <a:schemeClr val="dk1"/>
              </a:buClr>
              <a:buSzPts val="2800"/>
              <a:buFont typeface="Century"/>
              <a:buNone/>
              <a:defRPr sz="2800" b="0" i="0" u="none" strike="noStrike" cap="none">
                <a:solidFill>
                  <a:schemeClr val="dk1"/>
                </a:solidFill>
                <a:latin typeface="Century"/>
                <a:ea typeface="Century"/>
                <a:cs typeface="Century"/>
                <a:sym typeface="Century"/>
              </a:defRPr>
            </a:lvl2pPr>
            <a:lvl3pPr marL="914400" marR="0" lvl="2" indent="0" algn="ctr" rtl="0">
              <a:lnSpc>
                <a:spcPct val="100000"/>
              </a:lnSpc>
              <a:spcBef>
                <a:spcPts val="480"/>
              </a:spcBef>
              <a:spcAft>
                <a:spcPts val="0"/>
              </a:spcAft>
              <a:buClr>
                <a:schemeClr val="dk1"/>
              </a:buClr>
              <a:buSzPts val="2400"/>
              <a:buFont typeface="Century"/>
              <a:buNone/>
              <a:defRPr sz="2400" b="0" i="0" u="none" strike="noStrike" cap="none">
                <a:solidFill>
                  <a:schemeClr val="dk1"/>
                </a:solidFill>
                <a:latin typeface="Century"/>
                <a:ea typeface="Century"/>
                <a:cs typeface="Century"/>
                <a:sym typeface="Century"/>
              </a:defRPr>
            </a:lvl3pPr>
            <a:lvl4pPr marL="1371600" marR="0" lvl="3" indent="0" algn="ctr" rtl="0">
              <a:lnSpc>
                <a:spcPct val="100000"/>
              </a:lnSpc>
              <a:spcBef>
                <a:spcPts val="400"/>
              </a:spcBef>
              <a:spcAft>
                <a:spcPts val="0"/>
              </a:spcAft>
              <a:buClr>
                <a:schemeClr val="dk1"/>
              </a:buClr>
              <a:buSzPts val="2000"/>
              <a:buFont typeface="Century"/>
              <a:buNone/>
              <a:defRPr sz="2000" b="0" i="0" u="none" strike="noStrike" cap="none">
                <a:solidFill>
                  <a:schemeClr val="dk1"/>
                </a:solidFill>
                <a:latin typeface="Century"/>
                <a:ea typeface="Century"/>
                <a:cs typeface="Century"/>
                <a:sym typeface="Century"/>
              </a:defRPr>
            </a:lvl4pPr>
            <a:lvl5pPr marL="1828800" marR="0" lvl="4" indent="0" algn="ctr" rtl="0">
              <a:lnSpc>
                <a:spcPct val="100000"/>
              </a:lnSpc>
              <a:spcBef>
                <a:spcPts val="400"/>
              </a:spcBef>
              <a:spcAft>
                <a:spcPts val="0"/>
              </a:spcAft>
              <a:buClr>
                <a:schemeClr val="dk1"/>
              </a:buClr>
              <a:buSzPts val="2000"/>
              <a:buFont typeface="Century"/>
              <a:buNone/>
              <a:defRPr sz="2000" b="0" i="0" u="none" strike="noStrike" cap="none">
                <a:solidFill>
                  <a:schemeClr val="dk1"/>
                </a:solidFill>
                <a:latin typeface="Century"/>
                <a:ea typeface="Century"/>
                <a:cs typeface="Century"/>
                <a:sym typeface="Century"/>
              </a:defRPr>
            </a:lvl5pPr>
            <a:lvl6pPr marL="2286000" marR="0" lvl="5" indent="0" algn="ctr"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L="2743200" marR="0" lvl="6" indent="0" algn="ctr"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L="3200400" marR="0" lvl="7" indent="0" algn="ctr"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L="3657600" marR="0" lvl="8" indent="0" algn="ctr"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ftr" idx="11"/>
          </p:nvPr>
        </p:nvSpPr>
        <p:spPr>
          <a:xfrm>
            <a:off x="3124200" y="6245225"/>
            <a:ext cx="2895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4" name="Shape 24"/>
          <p:cNvSpPr txBox="1">
            <a:spLocks noGrp="1"/>
          </p:cNvSpPr>
          <p:nvPr>
            <p:ph type="dt" idx="10"/>
          </p:nvPr>
        </p:nvSpPr>
        <p:spPr>
          <a:xfrm>
            <a:off x="457200" y="6245225"/>
            <a:ext cx="2133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5" name="Shape 25"/>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a:t>
            </a:fld>
            <a:endParaRPr lang="en-US" sz="1400" b="0" i="0" u="none" strike="noStrike" cap="none">
              <a:solidFill>
                <a:schemeClr val="dk1"/>
              </a:solidFill>
              <a:latin typeface="Century"/>
              <a:ea typeface="Century"/>
              <a:cs typeface="Century"/>
              <a:sym typeface="Centur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1792288" y="4800600"/>
            <a:ext cx="5486400" cy="566738"/>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2"/>
              </a:buClr>
              <a:buSzPts val="1400"/>
              <a:buFont typeface="Century"/>
              <a:buNone/>
              <a:defRPr sz="2000" b="1" i="0" u="none" strike="noStrike" cap="none">
                <a:solidFill>
                  <a:schemeClr val="dk2"/>
                </a:solidFill>
                <a:latin typeface="Century"/>
                <a:ea typeface="Century"/>
                <a:cs typeface="Century"/>
                <a:sym typeface="Century"/>
              </a:defRPr>
            </a:lvl1pPr>
            <a:lvl2pPr marL="0" marR="0" lvl="1"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2pPr>
            <a:lvl3pPr marL="0" marR="0" lvl="2"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3pPr>
            <a:lvl4pPr marL="0" marR="0" lvl="3"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4pPr>
            <a:lvl5pPr marL="0" marR="0" lvl="4"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5pPr>
            <a:lvl6pPr marL="457200" marR="0" lvl="5"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9pPr>
          </a:lstStyle>
          <a:p>
            <a:endParaRPr/>
          </a:p>
        </p:txBody>
      </p:sp>
      <p:sp>
        <p:nvSpPr>
          <p:cNvPr id="79" name="Shape 79"/>
          <p:cNvSpPr>
            <a:spLocks noGrp="1"/>
          </p:cNvSpPr>
          <p:nvPr>
            <p:ph type="pic" idx="2"/>
          </p:nvPr>
        </p:nvSpPr>
        <p:spPr>
          <a:xfrm>
            <a:off x="1792288" y="612775"/>
            <a:ext cx="5486400" cy="4114800"/>
          </a:xfrm>
          <a:prstGeom prst="rect">
            <a:avLst/>
          </a:prstGeom>
          <a:noFill/>
          <a:ln>
            <a:noFill/>
          </a:ln>
        </p:spPr>
        <p:txBody>
          <a:bodyPr wrap="square" lIns="91425" tIns="91425" rIns="91425" bIns="91425" anchor="t" anchorCtr="0"/>
          <a:lstStyle>
            <a:lvl1pPr marL="0" marR="0" lvl="0" indent="0" algn="l" rtl="0">
              <a:lnSpc>
                <a:spcPct val="100000"/>
              </a:lnSpc>
              <a:spcBef>
                <a:spcPts val="640"/>
              </a:spcBef>
              <a:spcAft>
                <a:spcPts val="0"/>
              </a:spcAft>
              <a:buClr>
                <a:schemeClr val="dk1"/>
              </a:buClr>
              <a:buSzPts val="3200"/>
              <a:buFont typeface="Century"/>
              <a:buNone/>
              <a:defRPr sz="3200" b="0" i="0" u="none" strike="noStrike" cap="none">
                <a:solidFill>
                  <a:schemeClr val="dk1"/>
                </a:solidFill>
                <a:latin typeface="Century"/>
                <a:ea typeface="Century"/>
                <a:cs typeface="Century"/>
                <a:sym typeface="Century"/>
              </a:defRPr>
            </a:lvl1pPr>
            <a:lvl2pPr marL="457200" marR="0" lvl="1" indent="0" algn="l" rtl="0">
              <a:lnSpc>
                <a:spcPct val="100000"/>
              </a:lnSpc>
              <a:spcBef>
                <a:spcPts val="560"/>
              </a:spcBef>
              <a:spcAft>
                <a:spcPts val="0"/>
              </a:spcAft>
              <a:buClr>
                <a:schemeClr val="dk1"/>
              </a:buClr>
              <a:buSzPts val="2800"/>
              <a:buFont typeface="Century"/>
              <a:buNone/>
              <a:defRPr sz="2800" b="0" i="0" u="none" strike="noStrike" cap="none">
                <a:solidFill>
                  <a:schemeClr val="dk1"/>
                </a:solidFill>
                <a:latin typeface="Century"/>
                <a:ea typeface="Century"/>
                <a:cs typeface="Century"/>
                <a:sym typeface="Century"/>
              </a:defRPr>
            </a:lvl2pPr>
            <a:lvl3pPr marL="914400" marR="0" lvl="2" indent="0" algn="l" rtl="0">
              <a:lnSpc>
                <a:spcPct val="100000"/>
              </a:lnSpc>
              <a:spcBef>
                <a:spcPts val="480"/>
              </a:spcBef>
              <a:spcAft>
                <a:spcPts val="0"/>
              </a:spcAft>
              <a:buClr>
                <a:schemeClr val="dk1"/>
              </a:buClr>
              <a:buSzPts val="2400"/>
              <a:buFont typeface="Century"/>
              <a:buNone/>
              <a:defRPr sz="2400" b="0" i="0" u="none" strike="noStrike" cap="none">
                <a:solidFill>
                  <a:schemeClr val="dk1"/>
                </a:solidFill>
                <a:latin typeface="Century"/>
                <a:ea typeface="Century"/>
                <a:cs typeface="Century"/>
                <a:sym typeface="Century"/>
              </a:defRPr>
            </a:lvl3pPr>
            <a:lvl4pPr marL="1371600" marR="0" lvl="3" indent="0" algn="l" rtl="0">
              <a:lnSpc>
                <a:spcPct val="100000"/>
              </a:lnSpc>
              <a:spcBef>
                <a:spcPts val="400"/>
              </a:spcBef>
              <a:spcAft>
                <a:spcPts val="0"/>
              </a:spcAft>
              <a:buClr>
                <a:schemeClr val="dk1"/>
              </a:buClr>
              <a:buSzPts val="2000"/>
              <a:buFont typeface="Century"/>
              <a:buNone/>
              <a:defRPr sz="2000" b="0" i="0" u="none" strike="noStrike" cap="none">
                <a:solidFill>
                  <a:schemeClr val="dk1"/>
                </a:solidFill>
                <a:latin typeface="Century"/>
                <a:ea typeface="Century"/>
                <a:cs typeface="Century"/>
                <a:sym typeface="Century"/>
              </a:defRPr>
            </a:lvl4pPr>
            <a:lvl5pPr marL="1828800" marR="0" lvl="4" indent="0" algn="l" rtl="0">
              <a:lnSpc>
                <a:spcPct val="100000"/>
              </a:lnSpc>
              <a:spcBef>
                <a:spcPts val="400"/>
              </a:spcBef>
              <a:spcAft>
                <a:spcPts val="0"/>
              </a:spcAft>
              <a:buClr>
                <a:schemeClr val="dk1"/>
              </a:buClr>
              <a:buSzPts val="2000"/>
              <a:buFont typeface="Century"/>
              <a:buNone/>
              <a:defRPr sz="2000" b="0" i="0" u="none" strike="noStrike" cap="none">
                <a:solidFill>
                  <a:schemeClr val="dk1"/>
                </a:solidFill>
                <a:latin typeface="Century"/>
                <a:ea typeface="Century"/>
                <a:cs typeface="Century"/>
                <a:sym typeface="Century"/>
              </a:defRPr>
            </a:lvl5pPr>
            <a:lvl6pPr marL="2286000" marR="0" lvl="5" indent="0"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L="2743200" marR="0" lvl="6" indent="0"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L="3200400" marR="0" lvl="7" indent="0"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L="3657600" marR="0" lvl="8" indent="0"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80" name="Shape 80"/>
          <p:cNvSpPr txBox="1">
            <a:spLocks noGrp="1"/>
          </p:cNvSpPr>
          <p:nvPr>
            <p:ph type="body" idx="1"/>
          </p:nvPr>
        </p:nvSpPr>
        <p:spPr>
          <a:xfrm>
            <a:off x="1792288" y="5367338"/>
            <a:ext cx="5486400" cy="804862"/>
          </a:xfrm>
          <a:prstGeom prst="rect">
            <a:avLst/>
          </a:prstGeom>
          <a:noFill/>
          <a:ln>
            <a:noFill/>
          </a:ln>
        </p:spPr>
        <p:txBody>
          <a:bodyPr wrap="square" lIns="91425" tIns="91425" rIns="91425" bIns="91425" anchor="t" anchorCtr="0"/>
          <a:lstStyle>
            <a:lvl1pPr marL="0" marR="0" lvl="0" indent="0" algn="l" rtl="0">
              <a:lnSpc>
                <a:spcPct val="100000"/>
              </a:lnSpc>
              <a:spcBef>
                <a:spcPts val="280"/>
              </a:spcBef>
              <a:spcAft>
                <a:spcPts val="0"/>
              </a:spcAft>
              <a:buClr>
                <a:schemeClr val="dk1"/>
              </a:buClr>
              <a:buSzPts val="1400"/>
              <a:buFont typeface="Century"/>
              <a:buNone/>
              <a:defRPr sz="1400" b="0" i="0" u="none" strike="noStrike" cap="none">
                <a:solidFill>
                  <a:schemeClr val="dk1"/>
                </a:solidFill>
                <a:latin typeface="Century"/>
                <a:ea typeface="Century"/>
                <a:cs typeface="Century"/>
                <a:sym typeface="Century"/>
              </a:defRPr>
            </a:lvl1pPr>
            <a:lvl2pPr marL="457200" marR="0" lvl="1" indent="0" algn="l" rtl="0">
              <a:lnSpc>
                <a:spcPct val="100000"/>
              </a:lnSpc>
              <a:spcBef>
                <a:spcPts val="240"/>
              </a:spcBef>
              <a:spcAft>
                <a:spcPts val="0"/>
              </a:spcAft>
              <a:buClr>
                <a:schemeClr val="dk1"/>
              </a:buClr>
              <a:buSzPts val="1200"/>
              <a:buFont typeface="Century"/>
              <a:buNone/>
              <a:defRPr sz="1200" b="0" i="0" u="none" strike="noStrike" cap="none">
                <a:solidFill>
                  <a:schemeClr val="dk1"/>
                </a:solidFill>
                <a:latin typeface="Century"/>
                <a:ea typeface="Century"/>
                <a:cs typeface="Century"/>
                <a:sym typeface="Century"/>
              </a:defRPr>
            </a:lvl2pPr>
            <a:lvl3pPr marL="914400" marR="0" lvl="2" indent="0" algn="l" rtl="0">
              <a:lnSpc>
                <a:spcPct val="100000"/>
              </a:lnSpc>
              <a:spcBef>
                <a:spcPts val="200"/>
              </a:spcBef>
              <a:spcAft>
                <a:spcPts val="0"/>
              </a:spcAft>
              <a:buClr>
                <a:schemeClr val="dk1"/>
              </a:buClr>
              <a:buSzPts val="1000"/>
              <a:buFont typeface="Century"/>
              <a:buNone/>
              <a:defRPr sz="1000" b="0" i="0" u="none" strike="noStrike" cap="none">
                <a:solidFill>
                  <a:schemeClr val="dk1"/>
                </a:solidFill>
                <a:latin typeface="Century"/>
                <a:ea typeface="Century"/>
                <a:cs typeface="Century"/>
                <a:sym typeface="Century"/>
              </a:defRPr>
            </a:lvl3pPr>
            <a:lvl4pPr marL="1371600" marR="0" lvl="3" indent="0" algn="l" rtl="0">
              <a:lnSpc>
                <a:spcPct val="100000"/>
              </a:lnSpc>
              <a:spcBef>
                <a:spcPts val="180"/>
              </a:spcBef>
              <a:spcAft>
                <a:spcPts val="0"/>
              </a:spcAft>
              <a:buClr>
                <a:schemeClr val="dk1"/>
              </a:buClr>
              <a:buSzPts val="900"/>
              <a:buFont typeface="Century"/>
              <a:buNone/>
              <a:defRPr sz="900" b="0" i="0" u="none" strike="noStrike" cap="none">
                <a:solidFill>
                  <a:schemeClr val="dk1"/>
                </a:solidFill>
                <a:latin typeface="Century"/>
                <a:ea typeface="Century"/>
                <a:cs typeface="Century"/>
                <a:sym typeface="Century"/>
              </a:defRPr>
            </a:lvl4pPr>
            <a:lvl5pPr marL="1828800" marR="0" lvl="4" indent="0" algn="l" rtl="0">
              <a:lnSpc>
                <a:spcPct val="100000"/>
              </a:lnSpc>
              <a:spcBef>
                <a:spcPts val="180"/>
              </a:spcBef>
              <a:spcAft>
                <a:spcPts val="0"/>
              </a:spcAft>
              <a:buClr>
                <a:schemeClr val="dk1"/>
              </a:buClr>
              <a:buSzPts val="900"/>
              <a:buFont typeface="Century"/>
              <a:buNone/>
              <a:defRPr sz="900" b="0" i="0" u="none" strike="noStrike" cap="none">
                <a:solidFill>
                  <a:schemeClr val="dk1"/>
                </a:solidFill>
                <a:latin typeface="Century"/>
                <a:ea typeface="Century"/>
                <a:cs typeface="Century"/>
                <a:sym typeface="Century"/>
              </a:defRPr>
            </a:lvl5pPr>
            <a:lvl6pPr marL="2286000" marR="0" lvl="5" indent="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6pPr>
            <a:lvl7pPr marL="2743200" marR="0" lvl="6" indent="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7pPr>
            <a:lvl8pPr marL="3200400" marR="0" lvl="7" indent="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8pPr>
            <a:lvl9pPr marL="3657600" marR="0" lvl="8" indent="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457200" y="6245225"/>
            <a:ext cx="2133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ftr" idx="11"/>
          </p:nvPr>
        </p:nvSpPr>
        <p:spPr>
          <a:xfrm>
            <a:off x="3124200" y="6245225"/>
            <a:ext cx="2895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3" name="Shape 83"/>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a:t>
            </a:fld>
            <a:endParaRPr lang="en-US" sz="1400" b="0" i="0" u="none" strike="noStrike" cap="none">
              <a:solidFill>
                <a:schemeClr val="dk1"/>
              </a:solidFill>
              <a:latin typeface="Century"/>
              <a:ea typeface="Century"/>
              <a:cs typeface="Century"/>
              <a:sym typeface="Century"/>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84"/>
        <p:cNvGrpSpPr/>
        <p:nvPr/>
      </p:nvGrpSpPr>
      <p:grpSpPr>
        <a:xfrm>
          <a:off x="0" y="0"/>
          <a:ext cx="0" cy="0"/>
          <a:chOff x="0" y="0"/>
          <a:chExt cx="0" cy="0"/>
        </a:xfrm>
      </p:grpSpPr>
      <p:sp>
        <p:nvSpPr>
          <p:cNvPr id="85" name="Shape 85"/>
          <p:cNvSpPr/>
          <p:nvPr/>
        </p:nvSpPr>
        <p:spPr>
          <a:xfrm>
            <a:off x="0" y="914400"/>
            <a:ext cx="8153400" cy="76200"/>
          </a:xfrm>
          <a:prstGeom prst="homePlate">
            <a:avLst>
              <a:gd name="adj" fmla="val 50000"/>
            </a:avLst>
          </a:prstGeom>
          <a:solidFill>
            <a:schemeClr val="dk1"/>
          </a:solidFill>
          <a:ln>
            <a:noFill/>
          </a:ln>
        </p:spPr>
        <p:txBody>
          <a:bodyPr wrap="square" lIns="91425" tIns="45700" rIns="91425" bIns="45700" anchor="ctr" anchorCtr="0">
            <a:noAutofit/>
          </a:bodyPr>
          <a:lstStyle/>
          <a:p>
            <a:pPr marL="0" marR="0" lvl="0" indent="-11430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6" name="Shape 86"/>
          <p:cNvSpPr txBox="1">
            <a:spLocks noGrp="1"/>
          </p:cNvSpPr>
          <p:nvPr>
            <p:ph type="title"/>
          </p:nvPr>
        </p:nvSpPr>
        <p:spPr>
          <a:xfrm>
            <a:off x="0" y="76200"/>
            <a:ext cx="8229600" cy="11430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2"/>
              </a:buClr>
              <a:buSzPts val="1400"/>
              <a:buFont typeface="Century"/>
              <a:buNone/>
              <a:defRPr sz="2800" b="0" i="0" u="none" strike="noStrike" cap="none">
                <a:solidFill>
                  <a:schemeClr val="dk2"/>
                </a:solidFill>
                <a:latin typeface="Century"/>
                <a:ea typeface="Century"/>
                <a:cs typeface="Century"/>
                <a:sym typeface="Century"/>
              </a:defRPr>
            </a:lvl1pPr>
            <a:lvl2pPr marL="0" marR="0" lvl="1"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2pPr>
            <a:lvl3pPr marL="0" marR="0" lvl="2"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3pPr>
            <a:lvl4pPr marL="0" marR="0" lvl="3"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4pPr>
            <a:lvl5pPr marL="0" marR="0" lvl="4"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5pPr>
            <a:lvl6pPr marL="457200" marR="0" lvl="5"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9pPr>
          </a:lstStyle>
          <a:p>
            <a:endParaRPr/>
          </a:p>
        </p:txBody>
      </p:sp>
      <p:sp>
        <p:nvSpPr>
          <p:cNvPr id="87" name="Shape 87"/>
          <p:cNvSpPr txBox="1">
            <a:spLocks noGrp="1"/>
          </p:cNvSpPr>
          <p:nvPr>
            <p:ph type="body" idx="1"/>
          </p:nvPr>
        </p:nvSpPr>
        <p:spPr>
          <a:xfrm rot="5400000">
            <a:off x="2309018" y="-251619"/>
            <a:ext cx="4525963" cy="8229600"/>
          </a:xfrm>
          <a:prstGeom prst="rect">
            <a:avLst/>
          </a:prstGeom>
          <a:noFill/>
          <a:ln>
            <a:noFill/>
          </a:ln>
        </p:spPr>
        <p:txBody>
          <a:bodyPr wrap="square" lIns="91425" tIns="91425" rIns="91425" bIns="91425" anchor="t" anchorCtr="0"/>
          <a:lstStyle>
            <a:lvl1pPr marL="342900" marR="0" lvl="0" indent="63500" algn="l" rtl="0">
              <a:lnSpc>
                <a:spcPct val="100000"/>
              </a:lnSpc>
              <a:spcBef>
                <a:spcPts val="640"/>
              </a:spcBef>
              <a:spcAft>
                <a:spcPts val="0"/>
              </a:spcAft>
              <a:buClr>
                <a:schemeClr val="dk1"/>
              </a:buClr>
              <a:buSzPts val="3200"/>
              <a:buFont typeface="Century"/>
              <a:buChar char="•"/>
              <a:defRPr sz="3200" b="0" i="0" u="none" strike="noStrike" cap="none">
                <a:solidFill>
                  <a:schemeClr val="dk1"/>
                </a:solidFill>
                <a:latin typeface="Century"/>
                <a:ea typeface="Century"/>
                <a:cs typeface="Century"/>
                <a:sym typeface="Century"/>
              </a:defRPr>
            </a:lvl1pPr>
            <a:lvl2pPr marL="742950" marR="0" lvl="1" indent="69850" algn="l" rtl="0">
              <a:lnSpc>
                <a:spcPct val="100000"/>
              </a:lnSpc>
              <a:spcBef>
                <a:spcPts val="560"/>
              </a:spcBef>
              <a:spcAft>
                <a:spcPts val="0"/>
              </a:spcAft>
              <a:buClr>
                <a:schemeClr val="dk1"/>
              </a:buClr>
              <a:buSzPts val="2800"/>
              <a:buFont typeface="Century"/>
              <a:buChar char="–"/>
              <a:defRPr sz="2800" b="0" i="0" u="none" strike="noStrike" cap="none">
                <a:solidFill>
                  <a:schemeClr val="dk1"/>
                </a:solidFill>
                <a:latin typeface="Century"/>
                <a:ea typeface="Century"/>
                <a:cs typeface="Century"/>
                <a:sym typeface="Century"/>
              </a:defRPr>
            </a:lvl2pPr>
            <a:lvl3pPr marL="1143000" marR="0" lvl="2" indent="76200" algn="l" rtl="0">
              <a:lnSpc>
                <a:spcPct val="100000"/>
              </a:lnSpc>
              <a:spcBef>
                <a:spcPts val="480"/>
              </a:spcBef>
              <a:spcAft>
                <a:spcPts val="0"/>
              </a:spcAft>
              <a:buClr>
                <a:schemeClr val="dk1"/>
              </a:buClr>
              <a:buSzPts val="2400"/>
              <a:buFont typeface="Century"/>
              <a:buChar char="•"/>
              <a:defRPr sz="2400" b="0" i="0" u="none" strike="noStrike" cap="none">
                <a:solidFill>
                  <a:schemeClr val="dk1"/>
                </a:solidFill>
                <a:latin typeface="Century"/>
                <a:ea typeface="Century"/>
                <a:cs typeface="Century"/>
                <a:sym typeface="Century"/>
              </a:defRPr>
            </a:lvl3pPr>
            <a:lvl4pPr marL="1600200" marR="0" lvl="3" indent="25400" algn="l" rtl="0">
              <a:lnSpc>
                <a:spcPct val="100000"/>
              </a:lnSpc>
              <a:spcBef>
                <a:spcPts val="400"/>
              </a:spcBef>
              <a:spcAft>
                <a:spcPts val="0"/>
              </a:spcAft>
              <a:buClr>
                <a:schemeClr val="dk1"/>
              </a:buClr>
              <a:buSzPts val="2000"/>
              <a:buFont typeface="Century"/>
              <a:buChar char="–"/>
              <a:defRPr sz="2000" b="0" i="0" u="none" strike="noStrike" cap="none">
                <a:solidFill>
                  <a:schemeClr val="dk1"/>
                </a:solidFill>
                <a:latin typeface="Century"/>
                <a:ea typeface="Century"/>
                <a:cs typeface="Century"/>
                <a:sym typeface="Century"/>
              </a:defRPr>
            </a:lvl4pPr>
            <a:lvl5pPr marL="2057400" marR="0" lvl="4" indent="25400" algn="l" rtl="0">
              <a:lnSpc>
                <a:spcPct val="100000"/>
              </a:lnSpc>
              <a:spcBef>
                <a:spcPts val="400"/>
              </a:spcBef>
              <a:spcAft>
                <a:spcPts val="0"/>
              </a:spcAft>
              <a:buClr>
                <a:schemeClr val="dk1"/>
              </a:buClr>
              <a:buSzPts val="2000"/>
              <a:buFont typeface="Century"/>
              <a:buChar char="»"/>
              <a:defRPr sz="2000" b="0" i="0" u="none" strike="noStrike" cap="none">
                <a:solidFill>
                  <a:schemeClr val="dk1"/>
                </a:solidFill>
                <a:latin typeface="Century"/>
                <a:ea typeface="Century"/>
                <a:cs typeface="Century"/>
                <a:sym typeface="Century"/>
              </a:defRPr>
            </a:lvl5pPr>
            <a:lvl6pPr marL="2514600" marR="0" lvl="5"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8" name="Shape 88"/>
          <p:cNvSpPr txBox="1">
            <a:spLocks noGrp="1"/>
          </p:cNvSpPr>
          <p:nvPr>
            <p:ph type="dt" idx="10"/>
          </p:nvPr>
        </p:nvSpPr>
        <p:spPr>
          <a:xfrm>
            <a:off x="457200" y="6245225"/>
            <a:ext cx="2133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9" name="Shape 89"/>
          <p:cNvSpPr txBox="1">
            <a:spLocks noGrp="1"/>
          </p:cNvSpPr>
          <p:nvPr>
            <p:ph type="ftr" idx="11"/>
          </p:nvPr>
        </p:nvSpPr>
        <p:spPr>
          <a:xfrm>
            <a:off x="3124200" y="6245225"/>
            <a:ext cx="2895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0" name="Shape 90"/>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a:t>
            </a:fld>
            <a:endParaRPr lang="en-US" sz="1400" b="0" i="0" u="none" strike="noStrike" cap="none">
              <a:solidFill>
                <a:schemeClr val="dk1"/>
              </a:solidFill>
              <a:latin typeface="Century"/>
              <a:ea typeface="Century"/>
              <a:cs typeface="Century"/>
              <a:sym typeface="Century"/>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91"/>
        <p:cNvGrpSpPr/>
        <p:nvPr/>
      </p:nvGrpSpPr>
      <p:grpSpPr>
        <a:xfrm>
          <a:off x="0" y="0"/>
          <a:ext cx="0" cy="0"/>
          <a:chOff x="0" y="0"/>
          <a:chExt cx="0" cy="0"/>
        </a:xfrm>
      </p:grpSpPr>
      <p:sp>
        <p:nvSpPr>
          <p:cNvPr id="92" name="Shape 92"/>
          <p:cNvSpPr txBox="1">
            <a:spLocks noGrp="1"/>
          </p:cNvSpPr>
          <p:nvPr>
            <p:ph type="title"/>
          </p:nvPr>
        </p:nvSpPr>
        <p:spPr>
          <a:xfrm rot="5400000">
            <a:off x="4732337" y="2171700"/>
            <a:ext cx="5851525" cy="20574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1pPr>
            <a:lvl2pPr marL="0" marR="0" lvl="1"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2pPr>
            <a:lvl3pPr marL="0" marR="0" lvl="2"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3pPr>
            <a:lvl4pPr marL="0" marR="0" lvl="3"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4pPr>
            <a:lvl5pPr marL="0" marR="0" lvl="4"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5pPr>
            <a:lvl6pPr marL="457200" marR="0" lvl="5"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9pPr>
          </a:lstStyle>
          <a:p>
            <a:endParaRPr/>
          </a:p>
        </p:txBody>
      </p:sp>
      <p:sp>
        <p:nvSpPr>
          <p:cNvPr id="93" name="Shape 93"/>
          <p:cNvSpPr txBox="1">
            <a:spLocks noGrp="1"/>
          </p:cNvSpPr>
          <p:nvPr>
            <p:ph type="body" idx="1"/>
          </p:nvPr>
        </p:nvSpPr>
        <p:spPr>
          <a:xfrm rot="5400000">
            <a:off x="541338" y="190501"/>
            <a:ext cx="5851525" cy="6019800"/>
          </a:xfrm>
          <a:prstGeom prst="rect">
            <a:avLst/>
          </a:prstGeom>
          <a:noFill/>
          <a:ln>
            <a:noFill/>
          </a:ln>
        </p:spPr>
        <p:txBody>
          <a:bodyPr wrap="square" lIns="91425" tIns="91425" rIns="91425" bIns="91425" anchor="t" anchorCtr="0"/>
          <a:lstStyle>
            <a:lvl1pPr marL="342900" marR="0" lvl="0" indent="63500" algn="l" rtl="0">
              <a:lnSpc>
                <a:spcPct val="100000"/>
              </a:lnSpc>
              <a:spcBef>
                <a:spcPts val="640"/>
              </a:spcBef>
              <a:spcAft>
                <a:spcPts val="0"/>
              </a:spcAft>
              <a:buClr>
                <a:schemeClr val="dk1"/>
              </a:buClr>
              <a:buSzPts val="3200"/>
              <a:buFont typeface="Century"/>
              <a:buChar char="•"/>
              <a:defRPr sz="3200" b="0" i="0" u="none" strike="noStrike" cap="none">
                <a:solidFill>
                  <a:schemeClr val="dk1"/>
                </a:solidFill>
                <a:latin typeface="Century"/>
                <a:ea typeface="Century"/>
                <a:cs typeface="Century"/>
                <a:sym typeface="Century"/>
              </a:defRPr>
            </a:lvl1pPr>
            <a:lvl2pPr marL="742950" marR="0" lvl="1" indent="69850" algn="l" rtl="0">
              <a:lnSpc>
                <a:spcPct val="100000"/>
              </a:lnSpc>
              <a:spcBef>
                <a:spcPts val="560"/>
              </a:spcBef>
              <a:spcAft>
                <a:spcPts val="0"/>
              </a:spcAft>
              <a:buClr>
                <a:schemeClr val="dk1"/>
              </a:buClr>
              <a:buSzPts val="2800"/>
              <a:buFont typeface="Century"/>
              <a:buChar char="–"/>
              <a:defRPr sz="2800" b="0" i="0" u="none" strike="noStrike" cap="none">
                <a:solidFill>
                  <a:schemeClr val="dk1"/>
                </a:solidFill>
                <a:latin typeface="Century"/>
                <a:ea typeface="Century"/>
                <a:cs typeface="Century"/>
                <a:sym typeface="Century"/>
              </a:defRPr>
            </a:lvl2pPr>
            <a:lvl3pPr marL="1143000" marR="0" lvl="2" indent="76200" algn="l" rtl="0">
              <a:lnSpc>
                <a:spcPct val="100000"/>
              </a:lnSpc>
              <a:spcBef>
                <a:spcPts val="480"/>
              </a:spcBef>
              <a:spcAft>
                <a:spcPts val="0"/>
              </a:spcAft>
              <a:buClr>
                <a:schemeClr val="dk1"/>
              </a:buClr>
              <a:buSzPts val="2400"/>
              <a:buFont typeface="Century"/>
              <a:buChar char="•"/>
              <a:defRPr sz="2400" b="0" i="0" u="none" strike="noStrike" cap="none">
                <a:solidFill>
                  <a:schemeClr val="dk1"/>
                </a:solidFill>
                <a:latin typeface="Century"/>
                <a:ea typeface="Century"/>
                <a:cs typeface="Century"/>
                <a:sym typeface="Century"/>
              </a:defRPr>
            </a:lvl3pPr>
            <a:lvl4pPr marL="1600200" marR="0" lvl="3" indent="25400" algn="l" rtl="0">
              <a:lnSpc>
                <a:spcPct val="100000"/>
              </a:lnSpc>
              <a:spcBef>
                <a:spcPts val="400"/>
              </a:spcBef>
              <a:spcAft>
                <a:spcPts val="0"/>
              </a:spcAft>
              <a:buClr>
                <a:schemeClr val="dk1"/>
              </a:buClr>
              <a:buSzPts val="2000"/>
              <a:buFont typeface="Century"/>
              <a:buChar char="–"/>
              <a:defRPr sz="2000" b="0" i="0" u="none" strike="noStrike" cap="none">
                <a:solidFill>
                  <a:schemeClr val="dk1"/>
                </a:solidFill>
                <a:latin typeface="Century"/>
                <a:ea typeface="Century"/>
                <a:cs typeface="Century"/>
                <a:sym typeface="Century"/>
              </a:defRPr>
            </a:lvl4pPr>
            <a:lvl5pPr marL="2057400" marR="0" lvl="4" indent="25400" algn="l" rtl="0">
              <a:lnSpc>
                <a:spcPct val="100000"/>
              </a:lnSpc>
              <a:spcBef>
                <a:spcPts val="400"/>
              </a:spcBef>
              <a:spcAft>
                <a:spcPts val="0"/>
              </a:spcAft>
              <a:buClr>
                <a:schemeClr val="dk1"/>
              </a:buClr>
              <a:buSzPts val="2000"/>
              <a:buFont typeface="Century"/>
              <a:buChar char="»"/>
              <a:defRPr sz="2000" b="0" i="0" u="none" strike="noStrike" cap="none">
                <a:solidFill>
                  <a:schemeClr val="dk1"/>
                </a:solidFill>
                <a:latin typeface="Century"/>
                <a:ea typeface="Century"/>
                <a:cs typeface="Century"/>
                <a:sym typeface="Century"/>
              </a:defRPr>
            </a:lvl5pPr>
            <a:lvl6pPr marL="2514600" marR="0" lvl="5"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4" name="Shape 94"/>
          <p:cNvSpPr txBox="1">
            <a:spLocks noGrp="1"/>
          </p:cNvSpPr>
          <p:nvPr>
            <p:ph type="dt" idx="10"/>
          </p:nvPr>
        </p:nvSpPr>
        <p:spPr>
          <a:xfrm>
            <a:off x="457200" y="6245225"/>
            <a:ext cx="2133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5" name="Shape 95"/>
          <p:cNvSpPr txBox="1">
            <a:spLocks noGrp="1"/>
          </p:cNvSpPr>
          <p:nvPr>
            <p:ph type="ftr" idx="11"/>
          </p:nvPr>
        </p:nvSpPr>
        <p:spPr>
          <a:xfrm>
            <a:off x="3124200" y="6245225"/>
            <a:ext cx="2895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6" name="Shape 96"/>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a:t>
            </a:fld>
            <a:endParaRPr lang="en-US" sz="1400" b="0" i="0" u="none" strike="noStrike" cap="none">
              <a:solidFill>
                <a:schemeClr val="dk1"/>
              </a:solidFill>
              <a:latin typeface="Century"/>
              <a:ea typeface="Century"/>
              <a:cs typeface="Century"/>
              <a:sym typeface="Century"/>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08"/>
        <p:cNvGrpSpPr/>
        <p:nvPr/>
      </p:nvGrpSpPr>
      <p:grpSpPr>
        <a:xfrm>
          <a:off x="0" y="0"/>
          <a:ext cx="0" cy="0"/>
          <a:chOff x="0" y="0"/>
          <a:chExt cx="0" cy="0"/>
        </a:xfrm>
      </p:grpSpPr>
      <p:sp>
        <p:nvSpPr>
          <p:cNvPr id="109" name="Shape 109"/>
          <p:cNvSpPr/>
          <p:nvPr/>
        </p:nvSpPr>
        <p:spPr>
          <a:xfrm>
            <a:off x="0" y="914400"/>
            <a:ext cx="8153400" cy="76200"/>
          </a:xfrm>
          <a:prstGeom prst="homePlate">
            <a:avLst>
              <a:gd name="adj" fmla="val 50000"/>
            </a:avLst>
          </a:prstGeom>
          <a:solidFill>
            <a:schemeClr val="dk1"/>
          </a:solidFill>
          <a:ln>
            <a:noFill/>
          </a:ln>
        </p:spPr>
        <p:txBody>
          <a:bodyPr wrap="square" lIns="91425" tIns="45700" rIns="91425" bIns="45700" anchor="ctr" anchorCtr="0">
            <a:noAutofit/>
          </a:bodyPr>
          <a:lstStyle/>
          <a:p>
            <a:pPr marL="0" marR="0" lvl="0" indent="-11430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10" name="Shape 110"/>
          <p:cNvSpPr txBox="1">
            <a:spLocks noGrp="1"/>
          </p:cNvSpPr>
          <p:nvPr>
            <p:ph type="title"/>
          </p:nvPr>
        </p:nvSpPr>
        <p:spPr>
          <a:xfrm>
            <a:off x="0" y="76200"/>
            <a:ext cx="8229600" cy="11430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2"/>
              </a:buClr>
              <a:buSzPts val="1400"/>
              <a:buFont typeface="Century"/>
              <a:buNone/>
              <a:defRPr sz="2800" b="0" i="0" u="none" strike="noStrike" cap="none">
                <a:solidFill>
                  <a:schemeClr val="dk2"/>
                </a:solidFill>
                <a:latin typeface="Century"/>
                <a:ea typeface="Century"/>
                <a:cs typeface="Century"/>
                <a:sym typeface="Century"/>
              </a:defRPr>
            </a:lvl1pPr>
            <a:lvl2pPr marL="0" marR="0" lvl="1"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2pPr>
            <a:lvl3pPr marL="0" marR="0" lvl="2"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3pPr>
            <a:lvl4pPr marL="0" marR="0" lvl="3"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4pPr>
            <a:lvl5pPr marL="0" marR="0" lvl="4"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5pPr>
            <a:lvl6pPr marL="457200" marR="0" lvl="5"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9pPr>
          </a:lstStyle>
          <a:p>
            <a:endParaRPr/>
          </a:p>
        </p:txBody>
      </p:sp>
      <p:sp>
        <p:nvSpPr>
          <p:cNvPr id="111" name="Shape 111"/>
          <p:cNvSpPr txBox="1">
            <a:spLocks noGrp="1"/>
          </p:cNvSpPr>
          <p:nvPr>
            <p:ph type="body" idx="1"/>
          </p:nvPr>
        </p:nvSpPr>
        <p:spPr>
          <a:xfrm>
            <a:off x="0" y="1341437"/>
            <a:ext cx="8229600" cy="4525963"/>
          </a:xfrm>
          <a:prstGeom prst="rect">
            <a:avLst/>
          </a:prstGeom>
          <a:noFill/>
          <a:ln>
            <a:noFill/>
          </a:ln>
        </p:spPr>
        <p:txBody>
          <a:bodyPr wrap="square" lIns="91425" tIns="91425" rIns="91425" bIns="91425" anchor="t" anchorCtr="0"/>
          <a:lstStyle>
            <a:lvl1pPr marL="342900" marR="0" lvl="0" indent="63500" algn="l" rtl="0">
              <a:lnSpc>
                <a:spcPct val="100000"/>
              </a:lnSpc>
              <a:spcBef>
                <a:spcPts val="640"/>
              </a:spcBef>
              <a:spcAft>
                <a:spcPts val="0"/>
              </a:spcAft>
              <a:buClr>
                <a:schemeClr val="dk1"/>
              </a:buClr>
              <a:buSzPts val="3200"/>
              <a:buFont typeface="Century"/>
              <a:buChar char="•"/>
              <a:defRPr sz="3200" b="0" i="0" u="none" strike="noStrike" cap="none">
                <a:solidFill>
                  <a:schemeClr val="dk1"/>
                </a:solidFill>
                <a:latin typeface="Century"/>
                <a:ea typeface="Century"/>
                <a:cs typeface="Century"/>
                <a:sym typeface="Century"/>
              </a:defRPr>
            </a:lvl1pPr>
            <a:lvl2pPr marL="742950" marR="0" lvl="1" indent="69850" algn="l" rtl="0">
              <a:lnSpc>
                <a:spcPct val="100000"/>
              </a:lnSpc>
              <a:spcBef>
                <a:spcPts val="560"/>
              </a:spcBef>
              <a:spcAft>
                <a:spcPts val="0"/>
              </a:spcAft>
              <a:buClr>
                <a:schemeClr val="dk1"/>
              </a:buClr>
              <a:buSzPts val="2800"/>
              <a:buFont typeface="Century"/>
              <a:buChar char="–"/>
              <a:defRPr sz="2800" b="0" i="0" u="none" strike="noStrike" cap="none">
                <a:solidFill>
                  <a:schemeClr val="dk1"/>
                </a:solidFill>
                <a:latin typeface="Century"/>
                <a:ea typeface="Century"/>
                <a:cs typeface="Century"/>
                <a:sym typeface="Century"/>
              </a:defRPr>
            </a:lvl2pPr>
            <a:lvl3pPr marL="1143000" marR="0" lvl="2" indent="76200" algn="l" rtl="0">
              <a:lnSpc>
                <a:spcPct val="100000"/>
              </a:lnSpc>
              <a:spcBef>
                <a:spcPts val="480"/>
              </a:spcBef>
              <a:spcAft>
                <a:spcPts val="0"/>
              </a:spcAft>
              <a:buClr>
                <a:schemeClr val="dk1"/>
              </a:buClr>
              <a:buSzPts val="2400"/>
              <a:buFont typeface="Century"/>
              <a:buChar char="•"/>
              <a:defRPr sz="2400" b="0" i="0" u="none" strike="noStrike" cap="none">
                <a:solidFill>
                  <a:schemeClr val="dk1"/>
                </a:solidFill>
                <a:latin typeface="Century"/>
                <a:ea typeface="Century"/>
                <a:cs typeface="Century"/>
                <a:sym typeface="Century"/>
              </a:defRPr>
            </a:lvl3pPr>
            <a:lvl4pPr marL="1600200" marR="0" lvl="3" indent="25400" algn="l" rtl="0">
              <a:lnSpc>
                <a:spcPct val="100000"/>
              </a:lnSpc>
              <a:spcBef>
                <a:spcPts val="400"/>
              </a:spcBef>
              <a:spcAft>
                <a:spcPts val="0"/>
              </a:spcAft>
              <a:buClr>
                <a:schemeClr val="dk1"/>
              </a:buClr>
              <a:buSzPts val="2000"/>
              <a:buFont typeface="Century"/>
              <a:buChar char="–"/>
              <a:defRPr sz="2000" b="0" i="0" u="none" strike="noStrike" cap="none">
                <a:solidFill>
                  <a:schemeClr val="dk1"/>
                </a:solidFill>
                <a:latin typeface="Century"/>
                <a:ea typeface="Century"/>
                <a:cs typeface="Century"/>
                <a:sym typeface="Century"/>
              </a:defRPr>
            </a:lvl4pPr>
            <a:lvl5pPr marL="2057400" marR="0" lvl="4" indent="25400" algn="l" rtl="0">
              <a:lnSpc>
                <a:spcPct val="100000"/>
              </a:lnSpc>
              <a:spcBef>
                <a:spcPts val="400"/>
              </a:spcBef>
              <a:spcAft>
                <a:spcPts val="0"/>
              </a:spcAft>
              <a:buClr>
                <a:schemeClr val="dk1"/>
              </a:buClr>
              <a:buSzPts val="2000"/>
              <a:buFont typeface="Century"/>
              <a:buChar char="»"/>
              <a:defRPr sz="2000" b="0" i="0" u="none" strike="noStrike" cap="none">
                <a:solidFill>
                  <a:schemeClr val="dk1"/>
                </a:solidFill>
                <a:latin typeface="Century"/>
                <a:ea typeface="Century"/>
                <a:cs typeface="Century"/>
                <a:sym typeface="Century"/>
              </a:defRPr>
            </a:lvl5pPr>
            <a:lvl6pPr marL="2514600" marR="0" lvl="5"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12" name="Shape 112"/>
          <p:cNvSpPr txBox="1">
            <a:spLocks noGrp="1"/>
          </p:cNvSpPr>
          <p:nvPr>
            <p:ph type="dt" idx="10"/>
          </p:nvPr>
        </p:nvSpPr>
        <p:spPr>
          <a:xfrm>
            <a:off x="457200" y="6245225"/>
            <a:ext cx="2133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13" name="Shape 113"/>
          <p:cNvSpPr txBox="1">
            <a:spLocks noGrp="1"/>
          </p:cNvSpPr>
          <p:nvPr>
            <p:ph type="ftr" idx="11"/>
          </p:nvPr>
        </p:nvSpPr>
        <p:spPr>
          <a:xfrm>
            <a:off x="3124200" y="6245225"/>
            <a:ext cx="2895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14" name="Shape 114"/>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a:t>
            </a:fld>
            <a:endParaRPr lang="en-US" sz="1400" b="0" i="0" u="none" strike="noStrike" cap="none">
              <a:solidFill>
                <a:schemeClr val="dk1"/>
              </a:solidFill>
              <a:latin typeface="Century"/>
              <a:ea typeface="Century"/>
              <a:cs typeface="Century"/>
              <a:sym typeface="Century"/>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5"/>
        <p:cNvGrpSpPr/>
        <p:nvPr/>
      </p:nvGrpSpPr>
      <p:grpSpPr>
        <a:xfrm>
          <a:off x="0" y="0"/>
          <a:ext cx="0" cy="0"/>
          <a:chOff x="0" y="0"/>
          <a:chExt cx="0" cy="0"/>
        </a:xfrm>
      </p:grpSpPr>
      <p:sp>
        <p:nvSpPr>
          <p:cNvPr id="116" name="Shape 116"/>
          <p:cNvSpPr txBox="1">
            <a:spLocks noGrp="1"/>
          </p:cNvSpPr>
          <p:nvPr>
            <p:ph type="ctrTitle"/>
          </p:nvPr>
        </p:nvSpPr>
        <p:spPr>
          <a:xfrm>
            <a:off x="685800" y="2130425"/>
            <a:ext cx="7772400" cy="14700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1pPr>
            <a:lvl2pPr marL="0" marR="0" lvl="1"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2pPr>
            <a:lvl3pPr marL="0" marR="0" lvl="2"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3pPr>
            <a:lvl4pPr marL="0" marR="0" lvl="3"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4pPr>
            <a:lvl5pPr marL="0" marR="0" lvl="4"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5pPr>
            <a:lvl6pPr marL="457200" marR="0" lvl="5"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9pPr>
          </a:lstStyle>
          <a:p>
            <a:endParaRPr/>
          </a:p>
        </p:txBody>
      </p:sp>
      <p:sp>
        <p:nvSpPr>
          <p:cNvPr id="117" name="Shape 117"/>
          <p:cNvSpPr txBox="1">
            <a:spLocks noGrp="1"/>
          </p:cNvSpPr>
          <p:nvPr>
            <p:ph type="subTitle" idx="1"/>
          </p:nvPr>
        </p:nvSpPr>
        <p:spPr>
          <a:xfrm>
            <a:off x="1371600" y="3886200"/>
            <a:ext cx="6400800" cy="1752600"/>
          </a:xfrm>
          <a:prstGeom prst="rect">
            <a:avLst/>
          </a:prstGeom>
          <a:noFill/>
          <a:ln>
            <a:noFill/>
          </a:ln>
        </p:spPr>
        <p:txBody>
          <a:bodyPr wrap="square" lIns="91425" tIns="91425" rIns="91425" bIns="91425" anchor="t" anchorCtr="0"/>
          <a:lstStyle>
            <a:lvl1pPr marL="0" marR="0" lvl="0" indent="0" algn="ctr" rtl="0">
              <a:lnSpc>
                <a:spcPct val="100000"/>
              </a:lnSpc>
              <a:spcBef>
                <a:spcPts val="640"/>
              </a:spcBef>
              <a:spcAft>
                <a:spcPts val="0"/>
              </a:spcAft>
              <a:buClr>
                <a:schemeClr val="dk1"/>
              </a:buClr>
              <a:buSzPts val="3200"/>
              <a:buFont typeface="Century"/>
              <a:buNone/>
              <a:defRPr sz="3200" b="0" i="0" u="none" strike="noStrike" cap="none">
                <a:solidFill>
                  <a:schemeClr val="dk1"/>
                </a:solidFill>
                <a:latin typeface="Century"/>
                <a:ea typeface="Century"/>
                <a:cs typeface="Century"/>
                <a:sym typeface="Century"/>
              </a:defRPr>
            </a:lvl1pPr>
            <a:lvl2pPr marL="457200" marR="0" lvl="1" indent="0" algn="ctr" rtl="0">
              <a:lnSpc>
                <a:spcPct val="100000"/>
              </a:lnSpc>
              <a:spcBef>
                <a:spcPts val="560"/>
              </a:spcBef>
              <a:spcAft>
                <a:spcPts val="0"/>
              </a:spcAft>
              <a:buClr>
                <a:schemeClr val="dk1"/>
              </a:buClr>
              <a:buSzPts val="2800"/>
              <a:buFont typeface="Century"/>
              <a:buNone/>
              <a:defRPr sz="2800" b="0" i="0" u="none" strike="noStrike" cap="none">
                <a:solidFill>
                  <a:schemeClr val="dk1"/>
                </a:solidFill>
                <a:latin typeface="Century"/>
                <a:ea typeface="Century"/>
                <a:cs typeface="Century"/>
                <a:sym typeface="Century"/>
              </a:defRPr>
            </a:lvl2pPr>
            <a:lvl3pPr marL="914400" marR="0" lvl="2" indent="0" algn="ctr" rtl="0">
              <a:lnSpc>
                <a:spcPct val="100000"/>
              </a:lnSpc>
              <a:spcBef>
                <a:spcPts val="480"/>
              </a:spcBef>
              <a:spcAft>
                <a:spcPts val="0"/>
              </a:spcAft>
              <a:buClr>
                <a:schemeClr val="dk1"/>
              </a:buClr>
              <a:buSzPts val="2400"/>
              <a:buFont typeface="Century"/>
              <a:buNone/>
              <a:defRPr sz="2400" b="0" i="0" u="none" strike="noStrike" cap="none">
                <a:solidFill>
                  <a:schemeClr val="dk1"/>
                </a:solidFill>
                <a:latin typeface="Century"/>
                <a:ea typeface="Century"/>
                <a:cs typeface="Century"/>
                <a:sym typeface="Century"/>
              </a:defRPr>
            </a:lvl3pPr>
            <a:lvl4pPr marL="1371600" marR="0" lvl="3" indent="0" algn="ctr" rtl="0">
              <a:lnSpc>
                <a:spcPct val="100000"/>
              </a:lnSpc>
              <a:spcBef>
                <a:spcPts val="400"/>
              </a:spcBef>
              <a:spcAft>
                <a:spcPts val="0"/>
              </a:spcAft>
              <a:buClr>
                <a:schemeClr val="dk1"/>
              </a:buClr>
              <a:buSzPts val="2000"/>
              <a:buFont typeface="Century"/>
              <a:buNone/>
              <a:defRPr sz="2000" b="0" i="0" u="none" strike="noStrike" cap="none">
                <a:solidFill>
                  <a:schemeClr val="dk1"/>
                </a:solidFill>
                <a:latin typeface="Century"/>
                <a:ea typeface="Century"/>
                <a:cs typeface="Century"/>
                <a:sym typeface="Century"/>
              </a:defRPr>
            </a:lvl4pPr>
            <a:lvl5pPr marL="1828800" marR="0" lvl="4" indent="0" algn="ctr" rtl="0">
              <a:lnSpc>
                <a:spcPct val="100000"/>
              </a:lnSpc>
              <a:spcBef>
                <a:spcPts val="400"/>
              </a:spcBef>
              <a:spcAft>
                <a:spcPts val="0"/>
              </a:spcAft>
              <a:buClr>
                <a:schemeClr val="dk1"/>
              </a:buClr>
              <a:buSzPts val="2000"/>
              <a:buFont typeface="Century"/>
              <a:buNone/>
              <a:defRPr sz="2000" b="0" i="0" u="none" strike="noStrike" cap="none">
                <a:solidFill>
                  <a:schemeClr val="dk1"/>
                </a:solidFill>
                <a:latin typeface="Century"/>
                <a:ea typeface="Century"/>
                <a:cs typeface="Century"/>
                <a:sym typeface="Century"/>
              </a:defRPr>
            </a:lvl5pPr>
            <a:lvl6pPr marL="2286000" marR="0" lvl="5" indent="0" algn="ctr"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L="2743200" marR="0" lvl="6" indent="0" algn="ctr"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L="3200400" marR="0" lvl="7" indent="0" algn="ctr"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L="3657600" marR="0" lvl="8" indent="0" algn="ctr"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118" name="Shape 118"/>
          <p:cNvSpPr txBox="1">
            <a:spLocks noGrp="1"/>
          </p:cNvSpPr>
          <p:nvPr>
            <p:ph type="ftr" idx="11"/>
          </p:nvPr>
        </p:nvSpPr>
        <p:spPr>
          <a:xfrm>
            <a:off x="3124200" y="6245225"/>
            <a:ext cx="2895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19" name="Shape 119"/>
          <p:cNvSpPr txBox="1">
            <a:spLocks noGrp="1"/>
          </p:cNvSpPr>
          <p:nvPr>
            <p:ph type="dt" idx="10"/>
          </p:nvPr>
        </p:nvSpPr>
        <p:spPr>
          <a:xfrm>
            <a:off x="457200" y="6245225"/>
            <a:ext cx="2133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20" name="Shape 120"/>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a:t>
            </a:fld>
            <a:endParaRPr lang="en-US" sz="1400" b="0" i="0" u="none" strike="noStrike" cap="none">
              <a:solidFill>
                <a:schemeClr val="dk1"/>
              </a:solidFill>
              <a:latin typeface="Century"/>
              <a:ea typeface="Century"/>
              <a:cs typeface="Century"/>
              <a:sym typeface="Century"/>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Custom Layout">
    <p:spTree>
      <p:nvGrpSpPr>
        <p:cNvPr id="1" name="Shape 121"/>
        <p:cNvGrpSpPr/>
        <p:nvPr/>
      </p:nvGrpSpPr>
      <p:grpSpPr>
        <a:xfrm>
          <a:off x="0" y="0"/>
          <a:ext cx="0" cy="0"/>
          <a:chOff x="0" y="0"/>
          <a:chExt cx="0" cy="0"/>
        </a:xfrm>
      </p:grpSpPr>
      <p:sp>
        <p:nvSpPr>
          <p:cNvPr id="122" name="Shape 122"/>
          <p:cNvSpPr/>
          <p:nvPr/>
        </p:nvSpPr>
        <p:spPr>
          <a:xfrm>
            <a:off x="0" y="914400"/>
            <a:ext cx="8153400" cy="76200"/>
          </a:xfrm>
          <a:prstGeom prst="homePlate">
            <a:avLst>
              <a:gd name="adj" fmla="val 50000"/>
            </a:avLst>
          </a:prstGeom>
          <a:solidFill>
            <a:schemeClr val="dk1"/>
          </a:solidFill>
          <a:ln>
            <a:noFill/>
          </a:ln>
        </p:spPr>
        <p:txBody>
          <a:bodyPr wrap="square" lIns="91425" tIns="45700" rIns="91425" bIns="45700" anchor="ctr" anchorCtr="0">
            <a:noAutofit/>
          </a:bodyPr>
          <a:lstStyle/>
          <a:p>
            <a:pPr marL="0" marR="0" lvl="0" indent="-11430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23" name="Shape 123"/>
          <p:cNvSpPr txBox="1">
            <a:spLocks noGrp="1"/>
          </p:cNvSpPr>
          <p:nvPr>
            <p:ph type="title"/>
          </p:nvPr>
        </p:nvSpPr>
        <p:spPr>
          <a:xfrm>
            <a:off x="0" y="76200"/>
            <a:ext cx="8229600" cy="11430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2"/>
              </a:buClr>
              <a:buSzPts val="1400"/>
              <a:buFont typeface="Century"/>
              <a:buNone/>
              <a:defRPr sz="2800" b="0" i="0" u="none" strike="noStrike" cap="none">
                <a:solidFill>
                  <a:schemeClr val="dk2"/>
                </a:solidFill>
                <a:latin typeface="Century"/>
                <a:ea typeface="Century"/>
                <a:cs typeface="Century"/>
                <a:sym typeface="Century"/>
              </a:defRPr>
            </a:lvl1pPr>
            <a:lvl2pPr marL="0" marR="0" lvl="1"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2pPr>
            <a:lvl3pPr marL="0" marR="0" lvl="2"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3pPr>
            <a:lvl4pPr marL="0" marR="0" lvl="3"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4pPr>
            <a:lvl5pPr marL="0" marR="0" lvl="4"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5pPr>
            <a:lvl6pPr marL="457200" marR="0" lvl="5"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9pPr>
          </a:lstStyle>
          <a:p>
            <a:endParaRPr/>
          </a:p>
        </p:txBody>
      </p:sp>
      <p:sp>
        <p:nvSpPr>
          <p:cNvPr id="124" name="Shape 124"/>
          <p:cNvSpPr txBox="1">
            <a:spLocks noGrp="1"/>
          </p:cNvSpPr>
          <p:nvPr>
            <p:ph type="dt" idx="10"/>
          </p:nvPr>
        </p:nvSpPr>
        <p:spPr>
          <a:xfrm>
            <a:off x="457200" y="6245225"/>
            <a:ext cx="2133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25" name="Shape 125"/>
          <p:cNvSpPr txBox="1">
            <a:spLocks noGrp="1"/>
          </p:cNvSpPr>
          <p:nvPr>
            <p:ph type="ftr" idx="11"/>
          </p:nvPr>
        </p:nvSpPr>
        <p:spPr>
          <a:xfrm>
            <a:off x="3124200" y="6245225"/>
            <a:ext cx="2895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26" name="Shape 126"/>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a:t>
            </a:fld>
            <a:endParaRPr lang="en-US" sz="1400" b="0" i="0" u="none" strike="noStrike" cap="none">
              <a:solidFill>
                <a:schemeClr val="dk1"/>
              </a:solidFill>
              <a:latin typeface="Century"/>
              <a:ea typeface="Century"/>
              <a:cs typeface="Century"/>
              <a:sym typeface="Centur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722313" y="4406900"/>
            <a:ext cx="7772400" cy="1362075"/>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2"/>
              </a:buClr>
              <a:buSzPts val="1400"/>
              <a:buFont typeface="Century"/>
              <a:buNone/>
              <a:defRPr sz="4000" b="1" i="0" u="none" strike="noStrike" cap="none">
                <a:solidFill>
                  <a:schemeClr val="dk2"/>
                </a:solidFill>
                <a:latin typeface="Century"/>
                <a:ea typeface="Century"/>
                <a:cs typeface="Century"/>
                <a:sym typeface="Century"/>
              </a:defRPr>
            </a:lvl1pPr>
            <a:lvl2pPr marL="0" marR="0" lvl="1"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2pPr>
            <a:lvl3pPr marL="0" marR="0" lvl="2"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3pPr>
            <a:lvl4pPr marL="0" marR="0" lvl="3"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4pPr>
            <a:lvl5pPr marL="0" marR="0" lvl="4"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5pPr>
            <a:lvl6pPr marL="457200" marR="0" lvl="5"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9pPr>
          </a:lstStyle>
          <a:p>
            <a:endParaRPr/>
          </a:p>
        </p:txBody>
      </p:sp>
      <p:sp>
        <p:nvSpPr>
          <p:cNvPr id="129" name="Shape 129"/>
          <p:cNvSpPr txBox="1">
            <a:spLocks noGrp="1"/>
          </p:cNvSpPr>
          <p:nvPr>
            <p:ph type="body" idx="1"/>
          </p:nvPr>
        </p:nvSpPr>
        <p:spPr>
          <a:xfrm>
            <a:off x="722313" y="2906713"/>
            <a:ext cx="7772400" cy="1500187"/>
          </a:xfrm>
          <a:prstGeom prst="rect">
            <a:avLst/>
          </a:prstGeom>
          <a:noFill/>
          <a:ln>
            <a:noFill/>
          </a:ln>
        </p:spPr>
        <p:txBody>
          <a:bodyPr wrap="square" lIns="91425" tIns="91425" rIns="91425" bIns="91425" anchor="b" anchorCtr="0"/>
          <a:lstStyle>
            <a:lvl1pPr marL="0" marR="0" lvl="0" indent="0" algn="l" rtl="0">
              <a:lnSpc>
                <a:spcPct val="100000"/>
              </a:lnSpc>
              <a:spcBef>
                <a:spcPts val="400"/>
              </a:spcBef>
              <a:spcAft>
                <a:spcPts val="0"/>
              </a:spcAft>
              <a:buClr>
                <a:schemeClr val="dk1"/>
              </a:buClr>
              <a:buSzPts val="2000"/>
              <a:buFont typeface="Century"/>
              <a:buNone/>
              <a:defRPr sz="2000" b="0" i="0" u="none" strike="noStrike" cap="none">
                <a:solidFill>
                  <a:schemeClr val="dk1"/>
                </a:solidFill>
                <a:latin typeface="Century"/>
                <a:ea typeface="Century"/>
                <a:cs typeface="Century"/>
                <a:sym typeface="Century"/>
              </a:defRPr>
            </a:lvl1pPr>
            <a:lvl2pPr marL="457200" marR="0" lvl="1" indent="0" algn="l" rtl="0">
              <a:lnSpc>
                <a:spcPct val="100000"/>
              </a:lnSpc>
              <a:spcBef>
                <a:spcPts val="360"/>
              </a:spcBef>
              <a:spcAft>
                <a:spcPts val="0"/>
              </a:spcAft>
              <a:buClr>
                <a:schemeClr val="dk1"/>
              </a:buClr>
              <a:buSzPts val="1800"/>
              <a:buFont typeface="Century"/>
              <a:buNone/>
              <a:defRPr sz="1800" b="0" i="0" u="none" strike="noStrike" cap="none">
                <a:solidFill>
                  <a:schemeClr val="dk1"/>
                </a:solidFill>
                <a:latin typeface="Century"/>
                <a:ea typeface="Century"/>
                <a:cs typeface="Century"/>
                <a:sym typeface="Century"/>
              </a:defRPr>
            </a:lvl2pPr>
            <a:lvl3pPr marL="914400" marR="0" lvl="2" indent="0" algn="l" rtl="0">
              <a:lnSpc>
                <a:spcPct val="100000"/>
              </a:lnSpc>
              <a:spcBef>
                <a:spcPts val="320"/>
              </a:spcBef>
              <a:spcAft>
                <a:spcPts val="0"/>
              </a:spcAft>
              <a:buClr>
                <a:schemeClr val="dk1"/>
              </a:buClr>
              <a:buSzPts val="1600"/>
              <a:buFont typeface="Century"/>
              <a:buNone/>
              <a:defRPr sz="1600" b="0" i="0" u="none" strike="noStrike" cap="none">
                <a:solidFill>
                  <a:schemeClr val="dk1"/>
                </a:solidFill>
                <a:latin typeface="Century"/>
                <a:ea typeface="Century"/>
                <a:cs typeface="Century"/>
                <a:sym typeface="Century"/>
              </a:defRPr>
            </a:lvl3pPr>
            <a:lvl4pPr marL="1371600" marR="0" lvl="3" indent="0" algn="l" rtl="0">
              <a:lnSpc>
                <a:spcPct val="100000"/>
              </a:lnSpc>
              <a:spcBef>
                <a:spcPts val="280"/>
              </a:spcBef>
              <a:spcAft>
                <a:spcPts val="0"/>
              </a:spcAft>
              <a:buClr>
                <a:schemeClr val="dk1"/>
              </a:buClr>
              <a:buSzPts val="1400"/>
              <a:buFont typeface="Century"/>
              <a:buNone/>
              <a:defRPr sz="1400" b="0" i="0" u="none" strike="noStrike" cap="none">
                <a:solidFill>
                  <a:schemeClr val="dk1"/>
                </a:solidFill>
                <a:latin typeface="Century"/>
                <a:ea typeface="Century"/>
                <a:cs typeface="Century"/>
                <a:sym typeface="Century"/>
              </a:defRPr>
            </a:lvl4pPr>
            <a:lvl5pPr marL="1828800" marR="0" lvl="4" indent="0" algn="l" rtl="0">
              <a:lnSpc>
                <a:spcPct val="100000"/>
              </a:lnSpc>
              <a:spcBef>
                <a:spcPts val="280"/>
              </a:spcBef>
              <a:spcAft>
                <a:spcPts val="0"/>
              </a:spcAft>
              <a:buClr>
                <a:schemeClr val="dk1"/>
              </a:buClr>
              <a:buSzPts val="1400"/>
              <a:buFont typeface="Century"/>
              <a:buNone/>
              <a:defRPr sz="1400" b="0" i="0" u="none" strike="noStrike" cap="none">
                <a:solidFill>
                  <a:schemeClr val="dk1"/>
                </a:solidFill>
                <a:latin typeface="Century"/>
                <a:ea typeface="Century"/>
                <a:cs typeface="Century"/>
                <a:sym typeface="Century"/>
              </a:defRPr>
            </a:lvl5pPr>
            <a:lvl6pPr marL="2286000" marR="0" lvl="5" indent="0" algn="l" rtl="0">
              <a:lnSpc>
                <a:spcPct val="100000"/>
              </a:lnSpc>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6pPr>
            <a:lvl7pPr marL="2743200" marR="0" lvl="6" indent="0" algn="l" rtl="0">
              <a:lnSpc>
                <a:spcPct val="100000"/>
              </a:lnSpc>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7pPr>
            <a:lvl8pPr marL="3200400" marR="0" lvl="7" indent="0" algn="l" rtl="0">
              <a:lnSpc>
                <a:spcPct val="100000"/>
              </a:lnSpc>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8pPr>
            <a:lvl9pPr marL="3657600" marR="0" lvl="8" indent="0" algn="l" rtl="0">
              <a:lnSpc>
                <a:spcPct val="100000"/>
              </a:lnSpc>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130" name="Shape 130"/>
          <p:cNvSpPr txBox="1">
            <a:spLocks noGrp="1"/>
          </p:cNvSpPr>
          <p:nvPr>
            <p:ph type="dt" idx="10"/>
          </p:nvPr>
        </p:nvSpPr>
        <p:spPr>
          <a:xfrm>
            <a:off x="457200" y="6245225"/>
            <a:ext cx="2133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1" name="Shape 131"/>
          <p:cNvSpPr txBox="1">
            <a:spLocks noGrp="1"/>
          </p:cNvSpPr>
          <p:nvPr>
            <p:ph type="ftr" idx="11"/>
          </p:nvPr>
        </p:nvSpPr>
        <p:spPr>
          <a:xfrm>
            <a:off x="3124200" y="6245225"/>
            <a:ext cx="2895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2" name="Shape 132"/>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a:t>
            </a:fld>
            <a:endParaRPr lang="en-US" sz="1400" b="0" i="0" u="none" strike="noStrike" cap="none">
              <a:solidFill>
                <a:schemeClr val="dk1"/>
              </a:solidFill>
              <a:latin typeface="Century"/>
              <a:ea typeface="Century"/>
              <a:cs typeface="Century"/>
              <a:sym typeface="Century"/>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133"/>
        <p:cNvGrpSpPr/>
        <p:nvPr/>
      </p:nvGrpSpPr>
      <p:grpSpPr>
        <a:xfrm>
          <a:off x="0" y="0"/>
          <a:ext cx="0" cy="0"/>
          <a:chOff x="0" y="0"/>
          <a:chExt cx="0" cy="0"/>
        </a:xfrm>
      </p:grpSpPr>
      <p:sp>
        <p:nvSpPr>
          <p:cNvPr id="134" name="Shape 134"/>
          <p:cNvSpPr/>
          <p:nvPr/>
        </p:nvSpPr>
        <p:spPr>
          <a:xfrm>
            <a:off x="0" y="914400"/>
            <a:ext cx="8153400" cy="76200"/>
          </a:xfrm>
          <a:prstGeom prst="homePlate">
            <a:avLst>
              <a:gd name="adj" fmla="val 50000"/>
            </a:avLst>
          </a:prstGeom>
          <a:solidFill>
            <a:schemeClr val="dk1"/>
          </a:solidFill>
          <a:ln>
            <a:noFill/>
          </a:ln>
        </p:spPr>
        <p:txBody>
          <a:bodyPr wrap="square" lIns="91425" tIns="45700" rIns="91425" bIns="45700" anchor="ctr" anchorCtr="0">
            <a:noAutofit/>
          </a:bodyPr>
          <a:lstStyle/>
          <a:p>
            <a:pPr marL="0" marR="0" lvl="0" indent="-11430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35" name="Shape 135"/>
          <p:cNvSpPr txBox="1">
            <a:spLocks noGrp="1"/>
          </p:cNvSpPr>
          <p:nvPr>
            <p:ph type="title"/>
          </p:nvPr>
        </p:nvSpPr>
        <p:spPr>
          <a:xfrm>
            <a:off x="0" y="76200"/>
            <a:ext cx="8229600" cy="11430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2"/>
              </a:buClr>
              <a:buSzPts val="1400"/>
              <a:buFont typeface="Century"/>
              <a:buNone/>
              <a:defRPr sz="2800" b="0" i="0" u="none" strike="noStrike" cap="none">
                <a:solidFill>
                  <a:schemeClr val="dk2"/>
                </a:solidFill>
                <a:latin typeface="Century"/>
                <a:ea typeface="Century"/>
                <a:cs typeface="Century"/>
                <a:sym typeface="Century"/>
              </a:defRPr>
            </a:lvl1pPr>
            <a:lvl2pPr marL="0" marR="0" lvl="1"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2pPr>
            <a:lvl3pPr marL="0" marR="0" lvl="2"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3pPr>
            <a:lvl4pPr marL="0" marR="0" lvl="3"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4pPr>
            <a:lvl5pPr marL="0" marR="0" lvl="4"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5pPr>
            <a:lvl6pPr marL="457200" marR="0" lvl="5"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9pPr>
          </a:lstStyle>
          <a:p>
            <a:endParaRPr/>
          </a:p>
        </p:txBody>
      </p:sp>
      <p:sp>
        <p:nvSpPr>
          <p:cNvPr id="136" name="Shape 136"/>
          <p:cNvSpPr txBox="1">
            <a:spLocks noGrp="1"/>
          </p:cNvSpPr>
          <p:nvPr>
            <p:ph type="body" idx="1"/>
          </p:nvPr>
        </p:nvSpPr>
        <p:spPr>
          <a:xfrm>
            <a:off x="0" y="1371600"/>
            <a:ext cx="4038600" cy="4525963"/>
          </a:xfrm>
          <a:prstGeom prst="rect">
            <a:avLst/>
          </a:prstGeom>
          <a:noFill/>
          <a:ln>
            <a:noFill/>
          </a:ln>
        </p:spPr>
        <p:txBody>
          <a:bodyPr wrap="square" lIns="91425" tIns="91425" rIns="91425" bIns="91425" anchor="t" anchorCtr="0"/>
          <a:lstStyle>
            <a:lvl1pPr marL="342900" marR="0" lvl="0" indent="12700" algn="l" rtl="0">
              <a:lnSpc>
                <a:spcPct val="100000"/>
              </a:lnSpc>
              <a:spcBef>
                <a:spcPts val="560"/>
              </a:spcBef>
              <a:spcAft>
                <a:spcPts val="0"/>
              </a:spcAft>
              <a:buClr>
                <a:schemeClr val="dk1"/>
              </a:buClr>
              <a:buSzPts val="2800"/>
              <a:buFont typeface="Century"/>
              <a:buChar char="•"/>
              <a:defRPr sz="2800" b="0" i="0" u="none" strike="noStrike" cap="none">
                <a:solidFill>
                  <a:schemeClr val="dk1"/>
                </a:solidFill>
                <a:latin typeface="Century"/>
                <a:ea typeface="Century"/>
                <a:cs typeface="Century"/>
                <a:sym typeface="Century"/>
              </a:defRPr>
            </a:lvl1pPr>
            <a:lvl2pPr marL="742950" marR="0" lvl="1" indent="19050" algn="l" rtl="0">
              <a:lnSpc>
                <a:spcPct val="100000"/>
              </a:lnSpc>
              <a:spcBef>
                <a:spcPts val="480"/>
              </a:spcBef>
              <a:spcAft>
                <a:spcPts val="0"/>
              </a:spcAft>
              <a:buClr>
                <a:schemeClr val="dk1"/>
              </a:buClr>
              <a:buSzPts val="2400"/>
              <a:buFont typeface="Century"/>
              <a:buChar char="–"/>
              <a:defRPr sz="2400" b="0" i="0" u="none" strike="noStrike" cap="none">
                <a:solidFill>
                  <a:schemeClr val="dk1"/>
                </a:solidFill>
                <a:latin typeface="Century"/>
                <a:ea typeface="Century"/>
                <a:cs typeface="Century"/>
                <a:sym typeface="Century"/>
              </a:defRPr>
            </a:lvl2pPr>
            <a:lvl3pPr marL="1143000" marR="0" lvl="2" indent="25400" algn="l" rtl="0">
              <a:lnSpc>
                <a:spcPct val="100000"/>
              </a:lnSpc>
              <a:spcBef>
                <a:spcPts val="400"/>
              </a:spcBef>
              <a:spcAft>
                <a:spcPts val="0"/>
              </a:spcAft>
              <a:buClr>
                <a:schemeClr val="dk1"/>
              </a:buClr>
              <a:buSzPts val="2000"/>
              <a:buFont typeface="Century"/>
              <a:buChar char="•"/>
              <a:defRPr sz="2000" b="0" i="0" u="none" strike="noStrike" cap="none">
                <a:solidFill>
                  <a:schemeClr val="dk1"/>
                </a:solidFill>
                <a:latin typeface="Century"/>
                <a:ea typeface="Century"/>
                <a:cs typeface="Century"/>
                <a:sym typeface="Century"/>
              </a:defRPr>
            </a:lvl3pPr>
            <a:lvl4pPr marL="1600200" marR="0" lvl="3" indent="0" algn="l" rtl="0">
              <a:lnSpc>
                <a:spcPct val="100000"/>
              </a:lnSpc>
              <a:spcBef>
                <a:spcPts val="360"/>
              </a:spcBef>
              <a:spcAft>
                <a:spcPts val="0"/>
              </a:spcAft>
              <a:buClr>
                <a:schemeClr val="dk1"/>
              </a:buClr>
              <a:buSzPts val="1800"/>
              <a:buFont typeface="Century"/>
              <a:buChar char="–"/>
              <a:defRPr sz="1800" b="0" i="0" u="none" strike="noStrike" cap="none">
                <a:solidFill>
                  <a:schemeClr val="dk1"/>
                </a:solidFill>
                <a:latin typeface="Century"/>
                <a:ea typeface="Century"/>
                <a:cs typeface="Century"/>
                <a:sym typeface="Century"/>
              </a:defRPr>
            </a:lvl4pPr>
            <a:lvl5pPr marL="2057400" marR="0" lvl="4" indent="0" algn="l" rtl="0">
              <a:lnSpc>
                <a:spcPct val="100000"/>
              </a:lnSpc>
              <a:spcBef>
                <a:spcPts val="360"/>
              </a:spcBef>
              <a:spcAft>
                <a:spcPts val="0"/>
              </a:spcAft>
              <a:buClr>
                <a:schemeClr val="dk1"/>
              </a:buClr>
              <a:buSzPts val="1800"/>
              <a:buFont typeface="Century"/>
              <a:buChar char="»"/>
              <a:defRPr sz="1800" b="0" i="0" u="none" strike="noStrike" cap="none">
                <a:solidFill>
                  <a:schemeClr val="dk1"/>
                </a:solidFill>
                <a:latin typeface="Century"/>
                <a:ea typeface="Century"/>
                <a:cs typeface="Century"/>
                <a:sym typeface="Century"/>
              </a:defRPr>
            </a:lvl5pPr>
            <a:lvl6pPr marL="2514600" marR="0" lvl="5"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2971800" marR="0" lvl="6"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429000" marR="0" lvl="7"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3886200" marR="0" lvl="8"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7" name="Shape 137"/>
          <p:cNvSpPr txBox="1">
            <a:spLocks noGrp="1"/>
          </p:cNvSpPr>
          <p:nvPr>
            <p:ph type="body" idx="2"/>
          </p:nvPr>
        </p:nvSpPr>
        <p:spPr>
          <a:xfrm>
            <a:off x="4343400" y="1371600"/>
            <a:ext cx="4038600" cy="4525963"/>
          </a:xfrm>
          <a:prstGeom prst="rect">
            <a:avLst/>
          </a:prstGeom>
          <a:noFill/>
          <a:ln>
            <a:noFill/>
          </a:ln>
        </p:spPr>
        <p:txBody>
          <a:bodyPr wrap="square" lIns="91425" tIns="91425" rIns="91425" bIns="91425" anchor="t" anchorCtr="0"/>
          <a:lstStyle>
            <a:lvl1pPr marL="342900" marR="0" lvl="0" indent="12700" algn="l" rtl="0">
              <a:lnSpc>
                <a:spcPct val="100000"/>
              </a:lnSpc>
              <a:spcBef>
                <a:spcPts val="560"/>
              </a:spcBef>
              <a:spcAft>
                <a:spcPts val="0"/>
              </a:spcAft>
              <a:buClr>
                <a:schemeClr val="dk1"/>
              </a:buClr>
              <a:buSzPts val="2800"/>
              <a:buFont typeface="Century"/>
              <a:buChar char="•"/>
              <a:defRPr sz="2800" b="0" i="0" u="none" strike="noStrike" cap="none">
                <a:solidFill>
                  <a:schemeClr val="dk1"/>
                </a:solidFill>
                <a:latin typeface="Century"/>
                <a:ea typeface="Century"/>
                <a:cs typeface="Century"/>
                <a:sym typeface="Century"/>
              </a:defRPr>
            </a:lvl1pPr>
            <a:lvl2pPr marL="742950" marR="0" lvl="1" indent="19050" algn="l" rtl="0">
              <a:lnSpc>
                <a:spcPct val="100000"/>
              </a:lnSpc>
              <a:spcBef>
                <a:spcPts val="480"/>
              </a:spcBef>
              <a:spcAft>
                <a:spcPts val="0"/>
              </a:spcAft>
              <a:buClr>
                <a:schemeClr val="dk1"/>
              </a:buClr>
              <a:buSzPts val="2400"/>
              <a:buFont typeface="Century"/>
              <a:buChar char="–"/>
              <a:defRPr sz="2400" b="0" i="0" u="none" strike="noStrike" cap="none">
                <a:solidFill>
                  <a:schemeClr val="dk1"/>
                </a:solidFill>
                <a:latin typeface="Century"/>
                <a:ea typeface="Century"/>
                <a:cs typeface="Century"/>
                <a:sym typeface="Century"/>
              </a:defRPr>
            </a:lvl2pPr>
            <a:lvl3pPr marL="1143000" marR="0" lvl="2" indent="25400" algn="l" rtl="0">
              <a:lnSpc>
                <a:spcPct val="100000"/>
              </a:lnSpc>
              <a:spcBef>
                <a:spcPts val="400"/>
              </a:spcBef>
              <a:spcAft>
                <a:spcPts val="0"/>
              </a:spcAft>
              <a:buClr>
                <a:schemeClr val="dk1"/>
              </a:buClr>
              <a:buSzPts val="2000"/>
              <a:buFont typeface="Century"/>
              <a:buChar char="•"/>
              <a:defRPr sz="2000" b="0" i="0" u="none" strike="noStrike" cap="none">
                <a:solidFill>
                  <a:schemeClr val="dk1"/>
                </a:solidFill>
                <a:latin typeface="Century"/>
                <a:ea typeface="Century"/>
                <a:cs typeface="Century"/>
                <a:sym typeface="Century"/>
              </a:defRPr>
            </a:lvl3pPr>
            <a:lvl4pPr marL="1600200" marR="0" lvl="3" indent="0" algn="l" rtl="0">
              <a:lnSpc>
                <a:spcPct val="100000"/>
              </a:lnSpc>
              <a:spcBef>
                <a:spcPts val="360"/>
              </a:spcBef>
              <a:spcAft>
                <a:spcPts val="0"/>
              </a:spcAft>
              <a:buClr>
                <a:schemeClr val="dk1"/>
              </a:buClr>
              <a:buSzPts val="1800"/>
              <a:buFont typeface="Century"/>
              <a:buChar char="–"/>
              <a:defRPr sz="1800" b="0" i="0" u="none" strike="noStrike" cap="none">
                <a:solidFill>
                  <a:schemeClr val="dk1"/>
                </a:solidFill>
                <a:latin typeface="Century"/>
                <a:ea typeface="Century"/>
                <a:cs typeface="Century"/>
                <a:sym typeface="Century"/>
              </a:defRPr>
            </a:lvl4pPr>
            <a:lvl5pPr marL="2057400" marR="0" lvl="4" indent="0" algn="l" rtl="0">
              <a:lnSpc>
                <a:spcPct val="100000"/>
              </a:lnSpc>
              <a:spcBef>
                <a:spcPts val="360"/>
              </a:spcBef>
              <a:spcAft>
                <a:spcPts val="0"/>
              </a:spcAft>
              <a:buClr>
                <a:schemeClr val="dk1"/>
              </a:buClr>
              <a:buSzPts val="1800"/>
              <a:buFont typeface="Century"/>
              <a:buChar char="»"/>
              <a:defRPr sz="1800" b="0" i="0" u="none" strike="noStrike" cap="none">
                <a:solidFill>
                  <a:schemeClr val="dk1"/>
                </a:solidFill>
                <a:latin typeface="Century"/>
                <a:ea typeface="Century"/>
                <a:cs typeface="Century"/>
                <a:sym typeface="Century"/>
              </a:defRPr>
            </a:lvl5pPr>
            <a:lvl6pPr marL="2514600" marR="0" lvl="5"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2971800" marR="0" lvl="6"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429000" marR="0" lvl="7"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3886200" marR="0" lvl="8"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8" name="Shape 138"/>
          <p:cNvSpPr txBox="1">
            <a:spLocks noGrp="1"/>
          </p:cNvSpPr>
          <p:nvPr>
            <p:ph type="dt" idx="10"/>
          </p:nvPr>
        </p:nvSpPr>
        <p:spPr>
          <a:xfrm>
            <a:off x="457200" y="6245225"/>
            <a:ext cx="2133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9" name="Shape 139"/>
          <p:cNvSpPr txBox="1">
            <a:spLocks noGrp="1"/>
          </p:cNvSpPr>
          <p:nvPr>
            <p:ph type="ftr" idx="11"/>
          </p:nvPr>
        </p:nvSpPr>
        <p:spPr>
          <a:xfrm>
            <a:off x="3124200" y="6245225"/>
            <a:ext cx="2895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0" name="Shape 140"/>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a:t>
            </a:fld>
            <a:endParaRPr lang="en-US" sz="1400" b="0" i="0" u="none" strike="noStrike" cap="none">
              <a:solidFill>
                <a:schemeClr val="dk1"/>
              </a:solidFill>
              <a:latin typeface="Century"/>
              <a:ea typeface="Century"/>
              <a:cs typeface="Century"/>
              <a:sym typeface="Century"/>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141"/>
        <p:cNvGrpSpPr/>
        <p:nvPr/>
      </p:nvGrpSpPr>
      <p:grpSpPr>
        <a:xfrm>
          <a:off x="0" y="0"/>
          <a:ext cx="0" cy="0"/>
          <a:chOff x="0" y="0"/>
          <a:chExt cx="0" cy="0"/>
        </a:xfrm>
      </p:grpSpPr>
      <p:sp>
        <p:nvSpPr>
          <p:cNvPr id="142" name="Shape 142"/>
          <p:cNvSpPr/>
          <p:nvPr/>
        </p:nvSpPr>
        <p:spPr>
          <a:xfrm>
            <a:off x="0" y="914400"/>
            <a:ext cx="8153400" cy="76200"/>
          </a:xfrm>
          <a:prstGeom prst="homePlate">
            <a:avLst>
              <a:gd name="adj" fmla="val 50000"/>
            </a:avLst>
          </a:prstGeom>
          <a:solidFill>
            <a:schemeClr val="dk1"/>
          </a:solidFill>
          <a:ln>
            <a:noFill/>
          </a:ln>
        </p:spPr>
        <p:txBody>
          <a:bodyPr wrap="square" lIns="91425" tIns="45700" rIns="91425" bIns="45700" anchor="ctr" anchorCtr="0">
            <a:noAutofit/>
          </a:bodyPr>
          <a:lstStyle/>
          <a:p>
            <a:pPr marL="0" marR="0" lvl="0" indent="-11430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43" name="Shape 143"/>
          <p:cNvSpPr txBox="1">
            <a:spLocks noGrp="1"/>
          </p:cNvSpPr>
          <p:nvPr>
            <p:ph type="title"/>
          </p:nvPr>
        </p:nvSpPr>
        <p:spPr>
          <a:xfrm>
            <a:off x="0" y="76200"/>
            <a:ext cx="8229600" cy="11430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2"/>
              </a:buClr>
              <a:buSzPts val="1400"/>
              <a:buFont typeface="Century"/>
              <a:buNone/>
              <a:defRPr sz="2800" b="0" i="0" u="none" strike="noStrike" cap="none">
                <a:solidFill>
                  <a:schemeClr val="dk2"/>
                </a:solidFill>
                <a:latin typeface="Century"/>
                <a:ea typeface="Century"/>
                <a:cs typeface="Century"/>
                <a:sym typeface="Century"/>
              </a:defRPr>
            </a:lvl1pPr>
            <a:lvl2pPr marL="0" marR="0" lvl="1"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2pPr>
            <a:lvl3pPr marL="0" marR="0" lvl="2"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3pPr>
            <a:lvl4pPr marL="0" marR="0" lvl="3"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4pPr>
            <a:lvl5pPr marL="0" marR="0" lvl="4"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5pPr>
            <a:lvl6pPr marL="457200" marR="0" lvl="5"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9pPr>
          </a:lstStyle>
          <a:p>
            <a:endParaRPr/>
          </a:p>
        </p:txBody>
      </p:sp>
      <p:sp>
        <p:nvSpPr>
          <p:cNvPr id="144" name="Shape 144"/>
          <p:cNvSpPr txBox="1">
            <a:spLocks noGrp="1"/>
          </p:cNvSpPr>
          <p:nvPr>
            <p:ph type="body" idx="1"/>
          </p:nvPr>
        </p:nvSpPr>
        <p:spPr>
          <a:xfrm>
            <a:off x="457200" y="1535113"/>
            <a:ext cx="4040188" cy="639762"/>
          </a:xfrm>
          <a:prstGeom prst="rect">
            <a:avLst/>
          </a:prstGeom>
          <a:noFill/>
          <a:ln>
            <a:noFill/>
          </a:ln>
        </p:spPr>
        <p:txBody>
          <a:bodyPr wrap="square" lIns="91425" tIns="91425" rIns="91425" bIns="91425" anchor="b" anchorCtr="0"/>
          <a:lstStyle>
            <a:lvl1pPr marL="0" marR="0" lvl="0" indent="0" algn="l" rtl="0">
              <a:lnSpc>
                <a:spcPct val="100000"/>
              </a:lnSpc>
              <a:spcBef>
                <a:spcPts val="480"/>
              </a:spcBef>
              <a:spcAft>
                <a:spcPts val="0"/>
              </a:spcAft>
              <a:buClr>
                <a:schemeClr val="dk1"/>
              </a:buClr>
              <a:buSzPts val="2400"/>
              <a:buFont typeface="Century"/>
              <a:buNone/>
              <a:defRPr sz="2400" b="1" i="0" u="none" strike="noStrike" cap="none">
                <a:solidFill>
                  <a:schemeClr val="dk1"/>
                </a:solidFill>
                <a:latin typeface="Century"/>
                <a:ea typeface="Century"/>
                <a:cs typeface="Century"/>
                <a:sym typeface="Century"/>
              </a:defRPr>
            </a:lvl1pPr>
            <a:lvl2pPr marL="457200" marR="0" lvl="1" indent="0" algn="l" rtl="0">
              <a:lnSpc>
                <a:spcPct val="100000"/>
              </a:lnSpc>
              <a:spcBef>
                <a:spcPts val="400"/>
              </a:spcBef>
              <a:spcAft>
                <a:spcPts val="0"/>
              </a:spcAft>
              <a:buClr>
                <a:schemeClr val="dk1"/>
              </a:buClr>
              <a:buSzPts val="2000"/>
              <a:buFont typeface="Century"/>
              <a:buNone/>
              <a:defRPr sz="2000" b="1" i="0" u="none" strike="noStrike" cap="none">
                <a:solidFill>
                  <a:schemeClr val="dk1"/>
                </a:solidFill>
                <a:latin typeface="Century"/>
                <a:ea typeface="Century"/>
                <a:cs typeface="Century"/>
                <a:sym typeface="Century"/>
              </a:defRPr>
            </a:lvl2pPr>
            <a:lvl3pPr marL="914400" marR="0" lvl="2" indent="0" algn="l" rtl="0">
              <a:lnSpc>
                <a:spcPct val="100000"/>
              </a:lnSpc>
              <a:spcBef>
                <a:spcPts val="360"/>
              </a:spcBef>
              <a:spcAft>
                <a:spcPts val="0"/>
              </a:spcAft>
              <a:buClr>
                <a:schemeClr val="dk1"/>
              </a:buClr>
              <a:buSzPts val="1800"/>
              <a:buFont typeface="Century"/>
              <a:buNone/>
              <a:defRPr sz="1800" b="1" i="0" u="none" strike="noStrike" cap="none">
                <a:solidFill>
                  <a:schemeClr val="dk1"/>
                </a:solidFill>
                <a:latin typeface="Century"/>
                <a:ea typeface="Century"/>
                <a:cs typeface="Century"/>
                <a:sym typeface="Century"/>
              </a:defRPr>
            </a:lvl3pPr>
            <a:lvl4pPr marL="1371600" marR="0" lvl="3" indent="0" algn="l" rtl="0">
              <a:lnSpc>
                <a:spcPct val="100000"/>
              </a:lnSpc>
              <a:spcBef>
                <a:spcPts val="320"/>
              </a:spcBef>
              <a:spcAft>
                <a:spcPts val="0"/>
              </a:spcAft>
              <a:buClr>
                <a:schemeClr val="dk1"/>
              </a:buClr>
              <a:buSzPts val="1600"/>
              <a:buFont typeface="Century"/>
              <a:buNone/>
              <a:defRPr sz="1600" b="1" i="0" u="none" strike="noStrike" cap="none">
                <a:solidFill>
                  <a:schemeClr val="dk1"/>
                </a:solidFill>
                <a:latin typeface="Century"/>
                <a:ea typeface="Century"/>
                <a:cs typeface="Century"/>
                <a:sym typeface="Century"/>
              </a:defRPr>
            </a:lvl4pPr>
            <a:lvl5pPr marL="1828800" marR="0" lvl="4" indent="0" algn="l" rtl="0">
              <a:lnSpc>
                <a:spcPct val="100000"/>
              </a:lnSpc>
              <a:spcBef>
                <a:spcPts val="320"/>
              </a:spcBef>
              <a:spcAft>
                <a:spcPts val="0"/>
              </a:spcAft>
              <a:buClr>
                <a:schemeClr val="dk1"/>
              </a:buClr>
              <a:buSzPts val="1600"/>
              <a:buFont typeface="Century"/>
              <a:buNone/>
              <a:defRPr sz="1600" b="1" i="0" u="none" strike="noStrike" cap="none">
                <a:solidFill>
                  <a:schemeClr val="dk1"/>
                </a:solidFill>
                <a:latin typeface="Century"/>
                <a:ea typeface="Century"/>
                <a:cs typeface="Century"/>
                <a:sym typeface="Century"/>
              </a:defRPr>
            </a:lvl5pPr>
            <a:lvl6pPr marL="2286000" marR="0" lvl="5" indent="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2743200" marR="0" lvl="6" indent="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200400" marR="0" lvl="7" indent="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3657600" marR="0" lvl="8" indent="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45" name="Shape 145"/>
          <p:cNvSpPr txBox="1">
            <a:spLocks noGrp="1"/>
          </p:cNvSpPr>
          <p:nvPr>
            <p:ph type="body" idx="2"/>
          </p:nvPr>
        </p:nvSpPr>
        <p:spPr>
          <a:xfrm>
            <a:off x="457200" y="2174875"/>
            <a:ext cx="4040188" cy="3951288"/>
          </a:xfrm>
          <a:prstGeom prst="rect">
            <a:avLst/>
          </a:prstGeom>
          <a:noFill/>
          <a:ln>
            <a:noFill/>
          </a:ln>
        </p:spPr>
        <p:txBody>
          <a:bodyPr wrap="square" lIns="91425" tIns="91425" rIns="91425" bIns="91425" anchor="t" anchorCtr="0"/>
          <a:lstStyle>
            <a:lvl1pPr marL="342900" marR="0" lvl="0" indent="-38100" algn="l" rtl="0">
              <a:lnSpc>
                <a:spcPct val="100000"/>
              </a:lnSpc>
              <a:spcBef>
                <a:spcPts val="480"/>
              </a:spcBef>
              <a:spcAft>
                <a:spcPts val="0"/>
              </a:spcAft>
              <a:buClr>
                <a:schemeClr val="dk1"/>
              </a:buClr>
              <a:buSzPts val="2400"/>
              <a:buFont typeface="Century"/>
              <a:buChar char="•"/>
              <a:defRPr sz="2400" b="0" i="0" u="none" strike="noStrike" cap="none">
                <a:solidFill>
                  <a:schemeClr val="dk1"/>
                </a:solidFill>
                <a:latin typeface="Century"/>
                <a:ea typeface="Century"/>
                <a:cs typeface="Century"/>
                <a:sym typeface="Century"/>
              </a:defRPr>
            </a:lvl1pPr>
            <a:lvl2pPr marL="742950" marR="0" lvl="1" indent="-31750" algn="l" rtl="0">
              <a:lnSpc>
                <a:spcPct val="100000"/>
              </a:lnSpc>
              <a:spcBef>
                <a:spcPts val="400"/>
              </a:spcBef>
              <a:spcAft>
                <a:spcPts val="0"/>
              </a:spcAft>
              <a:buClr>
                <a:schemeClr val="dk1"/>
              </a:buClr>
              <a:buSzPts val="2000"/>
              <a:buFont typeface="Century"/>
              <a:buChar char="–"/>
              <a:defRPr sz="2000" b="0" i="0" u="none" strike="noStrike" cap="none">
                <a:solidFill>
                  <a:schemeClr val="dk1"/>
                </a:solidFill>
                <a:latin typeface="Century"/>
                <a:ea typeface="Century"/>
                <a:cs typeface="Century"/>
                <a:sym typeface="Century"/>
              </a:defRPr>
            </a:lvl2pPr>
            <a:lvl3pPr marL="1143000" marR="0" lvl="2" indent="0" algn="l" rtl="0">
              <a:lnSpc>
                <a:spcPct val="100000"/>
              </a:lnSpc>
              <a:spcBef>
                <a:spcPts val="360"/>
              </a:spcBef>
              <a:spcAft>
                <a:spcPts val="0"/>
              </a:spcAft>
              <a:buClr>
                <a:schemeClr val="dk1"/>
              </a:buClr>
              <a:buSzPts val="1800"/>
              <a:buFont typeface="Century"/>
              <a:buChar char="•"/>
              <a:defRPr sz="1800" b="0" i="0" u="none" strike="noStrike" cap="none">
                <a:solidFill>
                  <a:schemeClr val="dk1"/>
                </a:solidFill>
                <a:latin typeface="Century"/>
                <a:ea typeface="Century"/>
                <a:cs typeface="Century"/>
                <a:sym typeface="Century"/>
              </a:defRPr>
            </a:lvl3pPr>
            <a:lvl4pPr marL="1600200" marR="0" lvl="3" indent="-25400" algn="l" rtl="0">
              <a:lnSpc>
                <a:spcPct val="100000"/>
              </a:lnSpc>
              <a:spcBef>
                <a:spcPts val="320"/>
              </a:spcBef>
              <a:spcAft>
                <a:spcPts val="0"/>
              </a:spcAft>
              <a:buClr>
                <a:schemeClr val="dk1"/>
              </a:buClr>
              <a:buSzPts val="1600"/>
              <a:buFont typeface="Century"/>
              <a:buChar char="–"/>
              <a:defRPr sz="1600" b="0" i="0" u="none" strike="noStrike" cap="none">
                <a:solidFill>
                  <a:schemeClr val="dk1"/>
                </a:solidFill>
                <a:latin typeface="Century"/>
                <a:ea typeface="Century"/>
                <a:cs typeface="Century"/>
                <a:sym typeface="Century"/>
              </a:defRPr>
            </a:lvl4pPr>
            <a:lvl5pPr marL="2057400" marR="0" lvl="4" indent="-25400" algn="l" rtl="0">
              <a:lnSpc>
                <a:spcPct val="100000"/>
              </a:lnSpc>
              <a:spcBef>
                <a:spcPts val="320"/>
              </a:spcBef>
              <a:spcAft>
                <a:spcPts val="0"/>
              </a:spcAft>
              <a:buClr>
                <a:schemeClr val="dk1"/>
              </a:buClr>
              <a:buSzPts val="1600"/>
              <a:buFont typeface="Century"/>
              <a:buChar char="»"/>
              <a:defRPr sz="1600" b="0" i="0" u="none" strike="noStrike" cap="none">
                <a:solidFill>
                  <a:schemeClr val="dk1"/>
                </a:solidFill>
                <a:latin typeface="Century"/>
                <a:ea typeface="Century"/>
                <a:cs typeface="Century"/>
                <a:sym typeface="Century"/>
              </a:defRPr>
            </a:lvl5pPr>
            <a:lvl6pPr marL="2514600" marR="0" lvl="5" indent="-254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2971800" marR="0" lvl="6" indent="-254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429000" marR="0" lvl="7" indent="-254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3886200" marR="0" lvl="8" indent="-254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146" name="Shape 146"/>
          <p:cNvSpPr txBox="1">
            <a:spLocks noGrp="1"/>
          </p:cNvSpPr>
          <p:nvPr>
            <p:ph type="body" idx="3"/>
          </p:nvPr>
        </p:nvSpPr>
        <p:spPr>
          <a:xfrm>
            <a:off x="4645025" y="1535113"/>
            <a:ext cx="4041775" cy="639762"/>
          </a:xfrm>
          <a:prstGeom prst="rect">
            <a:avLst/>
          </a:prstGeom>
          <a:noFill/>
          <a:ln>
            <a:noFill/>
          </a:ln>
        </p:spPr>
        <p:txBody>
          <a:bodyPr wrap="square" lIns="91425" tIns="91425" rIns="91425" bIns="91425" anchor="b" anchorCtr="0"/>
          <a:lstStyle>
            <a:lvl1pPr marL="0" marR="0" lvl="0" indent="0" algn="l" rtl="0">
              <a:lnSpc>
                <a:spcPct val="100000"/>
              </a:lnSpc>
              <a:spcBef>
                <a:spcPts val="480"/>
              </a:spcBef>
              <a:spcAft>
                <a:spcPts val="0"/>
              </a:spcAft>
              <a:buClr>
                <a:schemeClr val="dk1"/>
              </a:buClr>
              <a:buSzPts val="2400"/>
              <a:buFont typeface="Century"/>
              <a:buNone/>
              <a:defRPr sz="2400" b="1" i="0" u="none" strike="noStrike" cap="none">
                <a:solidFill>
                  <a:schemeClr val="dk1"/>
                </a:solidFill>
                <a:latin typeface="Century"/>
                <a:ea typeface="Century"/>
                <a:cs typeface="Century"/>
                <a:sym typeface="Century"/>
              </a:defRPr>
            </a:lvl1pPr>
            <a:lvl2pPr marL="457200" marR="0" lvl="1" indent="0" algn="l" rtl="0">
              <a:lnSpc>
                <a:spcPct val="100000"/>
              </a:lnSpc>
              <a:spcBef>
                <a:spcPts val="400"/>
              </a:spcBef>
              <a:spcAft>
                <a:spcPts val="0"/>
              </a:spcAft>
              <a:buClr>
                <a:schemeClr val="dk1"/>
              </a:buClr>
              <a:buSzPts val="2000"/>
              <a:buFont typeface="Century"/>
              <a:buNone/>
              <a:defRPr sz="2000" b="1" i="0" u="none" strike="noStrike" cap="none">
                <a:solidFill>
                  <a:schemeClr val="dk1"/>
                </a:solidFill>
                <a:latin typeface="Century"/>
                <a:ea typeface="Century"/>
                <a:cs typeface="Century"/>
                <a:sym typeface="Century"/>
              </a:defRPr>
            </a:lvl2pPr>
            <a:lvl3pPr marL="914400" marR="0" lvl="2" indent="0" algn="l" rtl="0">
              <a:lnSpc>
                <a:spcPct val="100000"/>
              </a:lnSpc>
              <a:spcBef>
                <a:spcPts val="360"/>
              </a:spcBef>
              <a:spcAft>
                <a:spcPts val="0"/>
              </a:spcAft>
              <a:buClr>
                <a:schemeClr val="dk1"/>
              </a:buClr>
              <a:buSzPts val="1800"/>
              <a:buFont typeface="Century"/>
              <a:buNone/>
              <a:defRPr sz="1800" b="1" i="0" u="none" strike="noStrike" cap="none">
                <a:solidFill>
                  <a:schemeClr val="dk1"/>
                </a:solidFill>
                <a:latin typeface="Century"/>
                <a:ea typeface="Century"/>
                <a:cs typeface="Century"/>
                <a:sym typeface="Century"/>
              </a:defRPr>
            </a:lvl3pPr>
            <a:lvl4pPr marL="1371600" marR="0" lvl="3" indent="0" algn="l" rtl="0">
              <a:lnSpc>
                <a:spcPct val="100000"/>
              </a:lnSpc>
              <a:spcBef>
                <a:spcPts val="320"/>
              </a:spcBef>
              <a:spcAft>
                <a:spcPts val="0"/>
              </a:spcAft>
              <a:buClr>
                <a:schemeClr val="dk1"/>
              </a:buClr>
              <a:buSzPts val="1600"/>
              <a:buFont typeface="Century"/>
              <a:buNone/>
              <a:defRPr sz="1600" b="1" i="0" u="none" strike="noStrike" cap="none">
                <a:solidFill>
                  <a:schemeClr val="dk1"/>
                </a:solidFill>
                <a:latin typeface="Century"/>
                <a:ea typeface="Century"/>
                <a:cs typeface="Century"/>
                <a:sym typeface="Century"/>
              </a:defRPr>
            </a:lvl4pPr>
            <a:lvl5pPr marL="1828800" marR="0" lvl="4" indent="0" algn="l" rtl="0">
              <a:lnSpc>
                <a:spcPct val="100000"/>
              </a:lnSpc>
              <a:spcBef>
                <a:spcPts val="320"/>
              </a:spcBef>
              <a:spcAft>
                <a:spcPts val="0"/>
              </a:spcAft>
              <a:buClr>
                <a:schemeClr val="dk1"/>
              </a:buClr>
              <a:buSzPts val="1600"/>
              <a:buFont typeface="Century"/>
              <a:buNone/>
              <a:defRPr sz="1600" b="1" i="0" u="none" strike="noStrike" cap="none">
                <a:solidFill>
                  <a:schemeClr val="dk1"/>
                </a:solidFill>
                <a:latin typeface="Century"/>
                <a:ea typeface="Century"/>
                <a:cs typeface="Century"/>
                <a:sym typeface="Century"/>
              </a:defRPr>
            </a:lvl5pPr>
            <a:lvl6pPr marL="2286000" marR="0" lvl="5" indent="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2743200" marR="0" lvl="6" indent="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200400" marR="0" lvl="7" indent="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3657600" marR="0" lvl="8" indent="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47" name="Shape 147"/>
          <p:cNvSpPr txBox="1">
            <a:spLocks noGrp="1"/>
          </p:cNvSpPr>
          <p:nvPr>
            <p:ph type="body" idx="4"/>
          </p:nvPr>
        </p:nvSpPr>
        <p:spPr>
          <a:xfrm>
            <a:off x="4645025" y="2174875"/>
            <a:ext cx="4041775" cy="3951288"/>
          </a:xfrm>
          <a:prstGeom prst="rect">
            <a:avLst/>
          </a:prstGeom>
          <a:noFill/>
          <a:ln>
            <a:noFill/>
          </a:ln>
        </p:spPr>
        <p:txBody>
          <a:bodyPr wrap="square" lIns="91425" tIns="91425" rIns="91425" bIns="91425" anchor="t" anchorCtr="0"/>
          <a:lstStyle>
            <a:lvl1pPr marL="342900" marR="0" lvl="0" indent="-38100" algn="l" rtl="0">
              <a:lnSpc>
                <a:spcPct val="100000"/>
              </a:lnSpc>
              <a:spcBef>
                <a:spcPts val="480"/>
              </a:spcBef>
              <a:spcAft>
                <a:spcPts val="0"/>
              </a:spcAft>
              <a:buClr>
                <a:schemeClr val="dk1"/>
              </a:buClr>
              <a:buSzPts val="2400"/>
              <a:buFont typeface="Century"/>
              <a:buChar char="•"/>
              <a:defRPr sz="2400" b="0" i="0" u="none" strike="noStrike" cap="none">
                <a:solidFill>
                  <a:schemeClr val="dk1"/>
                </a:solidFill>
                <a:latin typeface="Century"/>
                <a:ea typeface="Century"/>
                <a:cs typeface="Century"/>
                <a:sym typeface="Century"/>
              </a:defRPr>
            </a:lvl1pPr>
            <a:lvl2pPr marL="742950" marR="0" lvl="1" indent="-31750" algn="l" rtl="0">
              <a:lnSpc>
                <a:spcPct val="100000"/>
              </a:lnSpc>
              <a:spcBef>
                <a:spcPts val="400"/>
              </a:spcBef>
              <a:spcAft>
                <a:spcPts val="0"/>
              </a:spcAft>
              <a:buClr>
                <a:schemeClr val="dk1"/>
              </a:buClr>
              <a:buSzPts val="2000"/>
              <a:buFont typeface="Century"/>
              <a:buChar char="–"/>
              <a:defRPr sz="2000" b="0" i="0" u="none" strike="noStrike" cap="none">
                <a:solidFill>
                  <a:schemeClr val="dk1"/>
                </a:solidFill>
                <a:latin typeface="Century"/>
                <a:ea typeface="Century"/>
                <a:cs typeface="Century"/>
                <a:sym typeface="Century"/>
              </a:defRPr>
            </a:lvl2pPr>
            <a:lvl3pPr marL="1143000" marR="0" lvl="2" indent="0" algn="l" rtl="0">
              <a:lnSpc>
                <a:spcPct val="100000"/>
              </a:lnSpc>
              <a:spcBef>
                <a:spcPts val="360"/>
              </a:spcBef>
              <a:spcAft>
                <a:spcPts val="0"/>
              </a:spcAft>
              <a:buClr>
                <a:schemeClr val="dk1"/>
              </a:buClr>
              <a:buSzPts val="1800"/>
              <a:buFont typeface="Century"/>
              <a:buChar char="•"/>
              <a:defRPr sz="1800" b="0" i="0" u="none" strike="noStrike" cap="none">
                <a:solidFill>
                  <a:schemeClr val="dk1"/>
                </a:solidFill>
                <a:latin typeface="Century"/>
                <a:ea typeface="Century"/>
                <a:cs typeface="Century"/>
                <a:sym typeface="Century"/>
              </a:defRPr>
            </a:lvl3pPr>
            <a:lvl4pPr marL="1600200" marR="0" lvl="3" indent="-25400" algn="l" rtl="0">
              <a:lnSpc>
                <a:spcPct val="100000"/>
              </a:lnSpc>
              <a:spcBef>
                <a:spcPts val="320"/>
              </a:spcBef>
              <a:spcAft>
                <a:spcPts val="0"/>
              </a:spcAft>
              <a:buClr>
                <a:schemeClr val="dk1"/>
              </a:buClr>
              <a:buSzPts val="1600"/>
              <a:buFont typeface="Century"/>
              <a:buChar char="–"/>
              <a:defRPr sz="1600" b="0" i="0" u="none" strike="noStrike" cap="none">
                <a:solidFill>
                  <a:schemeClr val="dk1"/>
                </a:solidFill>
                <a:latin typeface="Century"/>
                <a:ea typeface="Century"/>
                <a:cs typeface="Century"/>
                <a:sym typeface="Century"/>
              </a:defRPr>
            </a:lvl4pPr>
            <a:lvl5pPr marL="2057400" marR="0" lvl="4" indent="-25400" algn="l" rtl="0">
              <a:lnSpc>
                <a:spcPct val="100000"/>
              </a:lnSpc>
              <a:spcBef>
                <a:spcPts val="320"/>
              </a:spcBef>
              <a:spcAft>
                <a:spcPts val="0"/>
              </a:spcAft>
              <a:buClr>
                <a:schemeClr val="dk1"/>
              </a:buClr>
              <a:buSzPts val="1600"/>
              <a:buFont typeface="Century"/>
              <a:buChar char="»"/>
              <a:defRPr sz="1600" b="0" i="0" u="none" strike="noStrike" cap="none">
                <a:solidFill>
                  <a:schemeClr val="dk1"/>
                </a:solidFill>
                <a:latin typeface="Century"/>
                <a:ea typeface="Century"/>
                <a:cs typeface="Century"/>
                <a:sym typeface="Century"/>
              </a:defRPr>
            </a:lvl5pPr>
            <a:lvl6pPr marL="2514600" marR="0" lvl="5" indent="-254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2971800" marR="0" lvl="6" indent="-254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429000" marR="0" lvl="7" indent="-254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3886200" marR="0" lvl="8" indent="-254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148" name="Shape 148"/>
          <p:cNvSpPr txBox="1">
            <a:spLocks noGrp="1"/>
          </p:cNvSpPr>
          <p:nvPr>
            <p:ph type="dt" idx="10"/>
          </p:nvPr>
        </p:nvSpPr>
        <p:spPr>
          <a:xfrm>
            <a:off x="457200" y="6245225"/>
            <a:ext cx="2133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9" name="Shape 149"/>
          <p:cNvSpPr txBox="1">
            <a:spLocks noGrp="1"/>
          </p:cNvSpPr>
          <p:nvPr>
            <p:ph type="ftr" idx="11"/>
          </p:nvPr>
        </p:nvSpPr>
        <p:spPr>
          <a:xfrm>
            <a:off x="3124200" y="6245225"/>
            <a:ext cx="2895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50" name="Shape 150"/>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a:t>
            </a:fld>
            <a:endParaRPr lang="en-US" sz="1400" b="0" i="0" u="none" strike="noStrike" cap="none">
              <a:solidFill>
                <a:schemeClr val="dk1"/>
              </a:solidFill>
              <a:latin typeface="Century"/>
              <a:ea typeface="Century"/>
              <a:cs typeface="Century"/>
              <a:sym typeface="Century"/>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51"/>
        <p:cNvGrpSpPr/>
        <p:nvPr/>
      </p:nvGrpSpPr>
      <p:grpSpPr>
        <a:xfrm>
          <a:off x="0" y="0"/>
          <a:ext cx="0" cy="0"/>
          <a:chOff x="0" y="0"/>
          <a:chExt cx="0" cy="0"/>
        </a:xfrm>
      </p:grpSpPr>
      <p:sp>
        <p:nvSpPr>
          <p:cNvPr id="152" name="Shape 152"/>
          <p:cNvSpPr/>
          <p:nvPr/>
        </p:nvSpPr>
        <p:spPr>
          <a:xfrm>
            <a:off x="0" y="914400"/>
            <a:ext cx="8153400" cy="76200"/>
          </a:xfrm>
          <a:prstGeom prst="homePlate">
            <a:avLst>
              <a:gd name="adj" fmla="val 50000"/>
            </a:avLst>
          </a:prstGeom>
          <a:solidFill>
            <a:schemeClr val="dk1"/>
          </a:solidFill>
          <a:ln>
            <a:noFill/>
          </a:ln>
        </p:spPr>
        <p:txBody>
          <a:bodyPr wrap="square" lIns="91425" tIns="45700" rIns="91425" bIns="45700" anchor="ctr" anchorCtr="0">
            <a:noAutofit/>
          </a:bodyPr>
          <a:lstStyle/>
          <a:p>
            <a:pPr marL="0" marR="0" lvl="0" indent="-11430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53" name="Shape 153"/>
          <p:cNvSpPr txBox="1">
            <a:spLocks noGrp="1"/>
          </p:cNvSpPr>
          <p:nvPr>
            <p:ph type="title"/>
          </p:nvPr>
        </p:nvSpPr>
        <p:spPr>
          <a:xfrm>
            <a:off x="0" y="76200"/>
            <a:ext cx="8229600" cy="11430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2"/>
              </a:buClr>
              <a:buSzPts val="1400"/>
              <a:buFont typeface="Century"/>
              <a:buNone/>
              <a:defRPr sz="2800" b="0" i="0" u="none" strike="noStrike" cap="none">
                <a:solidFill>
                  <a:schemeClr val="dk2"/>
                </a:solidFill>
                <a:latin typeface="Century"/>
                <a:ea typeface="Century"/>
                <a:cs typeface="Century"/>
                <a:sym typeface="Century"/>
              </a:defRPr>
            </a:lvl1pPr>
            <a:lvl2pPr marL="0" marR="0" lvl="1"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2pPr>
            <a:lvl3pPr marL="0" marR="0" lvl="2"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3pPr>
            <a:lvl4pPr marL="0" marR="0" lvl="3"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4pPr>
            <a:lvl5pPr marL="0" marR="0" lvl="4"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5pPr>
            <a:lvl6pPr marL="457200" marR="0" lvl="5"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9pPr>
          </a:lstStyle>
          <a:p>
            <a:endParaRPr/>
          </a:p>
        </p:txBody>
      </p:sp>
      <p:sp>
        <p:nvSpPr>
          <p:cNvPr id="154" name="Shape 154"/>
          <p:cNvSpPr txBox="1">
            <a:spLocks noGrp="1"/>
          </p:cNvSpPr>
          <p:nvPr>
            <p:ph type="dt" idx="10"/>
          </p:nvPr>
        </p:nvSpPr>
        <p:spPr>
          <a:xfrm>
            <a:off x="457200" y="6245225"/>
            <a:ext cx="2133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55" name="Shape 155"/>
          <p:cNvSpPr txBox="1">
            <a:spLocks noGrp="1"/>
          </p:cNvSpPr>
          <p:nvPr>
            <p:ph type="ftr" idx="11"/>
          </p:nvPr>
        </p:nvSpPr>
        <p:spPr>
          <a:xfrm>
            <a:off x="3124200" y="6245225"/>
            <a:ext cx="2895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56" name="Shape 156"/>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a:t>
            </a:fld>
            <a:endParaRPr lang="en-US" sz="1400" b="0" i="0" u="none" strike="noStrike" cap="none">
              <a:solidFill>
                <a:schemeClr val="dk1"/>
              </a:solidFill>
              <a:latin typeface="Century"/>
              <a:ea typeface="Century"/>
              <a:cs typeface="Century"/>
              <a:sym typeface="Century"/>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6"/>
        <p:cNvGrpSpPr/>
        <p:nvPr/>
      </p:nvGrpSpPr>
      <p:grpSpPr>
        <a:xfrm>
          <a:off x="0" y="0"/>
          <a:ext cx="0" cy="0"/>
          <a:chOff x="0" y="0"/>
          <a:chExt cx="0" cy="0"/>
        </a:xfrm>
      </p:grpSpPr>
      <p:sp>
        <p:nvSpPr>
          <p:cNvPr id="27" name="Shape 27"/>
          <p:cNvSpPr/>
          <p:nvPr/>
        </p:nvSpPr>
        <p:spPr>
          <a:xfrm>
            <a:off x="0" y="914400"/>
            <a:ext cx="8153400" cy="76200"/>
          </a:xfrm>
          <a:prstGeom prst="homePlate">
            <a:avLst>
              <a:gd name="adj" fmla="val 50000"/>
            </a:avLst>
          </a:prstGeom>
          <a:solidFill>
            <a:schemeClr val="dk1"/>
          </a:solidFill>
          <a:ln>
            <a:noFill/>
          </a:ln>
        </p:spPr>
        <p:txBody>
          <a:bodyPr wrap="square" lIns="91425" tIns="45700" rIns="91425" bIns="45700" anchor="ctr" anchorCtr="0">
            <a:noAutofit/>
          </a:bodyPr>
          <a:lstStyle/>
          <a:p>
            <a:pPr marL="0" marR="0" lvl="0" indent="-11430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8" name="Shape 28"/>
          <p:cNvSpPr txBox="1">
            <a:spLocks noGrp="1"/>
          </p:cNvSpPr>
          <p:nvPr>
            <p:ph type="title"/>
          </p:nvPr>
        </p:nvSpPr>
        <p:spPr>
          <a:xfrm>
            <a:off x="0" y="76200"/>
            <a:ext cx="8229600" cy="11430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2"/>
              </a:buClr>
              <a:buSzPts val="1400"/>
              <a:buFont typeface="Century"/>
              <a:buNone/>
              <a:defRPr sz="2800" b="0" i="0" u="none" strike="noStrike" cap="none">
                <a:solidFill>
                  <a:schemeClr val="dk2"/>
                </a:solidFill>
                <a:latin typeface="Century"/>
                <a:ea typeface="Century"/>
                <a:cs typeface="Century"/>
                <a:sym typeface="Century"/>
              </a:defRPr>
            </a:lvl1pPr>
            <a:lvl2pPr marL="0" marR="0" lvl="1"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2pPr>
            <a:lvl3pPr marL="0" marR="0" lvl="2"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3pPr>
            <a:lvl4pPr marL="0" marR="0" lvl="3"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4pPr>
            <a:lvl5pPr marL="0" marR="0" lvl="4"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5pPr>
            <a:lvl6pPr marL="457200" marR="0" lvl="5"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9pPr>
          </a:lstStyle>
          <a:p>
            <a:endParaRPr/>
          </a:p>
        </p:txBody>
      </p:sp>
      <p:sp>
        <p:nvSpPr>
          <p:cNvPr id="29" name="Shape 29"/>
          <p:cNvSpPr txBox="1">
            <a:spLocks noGrp="1"/>
          </p:cNvSpPr>
          <p:nvPr>
            <p:ph type="body" idx="1"/>
          </p:nvPr>
        </p:nvSpPr>
        <p:spPr>
          <a:xfrm>
            <a:off x="0" y="1341437"/>
            <a:ext cx="8229600" cy="4525963"/>
          </a:xfrm>
          <a:prstGeom prst="rect">
            <a:avLst/>
          </a:prstGeom>
          <a:noFill/>
          <a:ln>
            <a:noFill/>
          </a:ln>
        </p:spPr>
        <p:txBody>
          <a:bodyPr wrap="square" lIns="91425" tIns="91425" rIns="91425" bIns="91425" anchor="t" anchorCtr="0"/>
          <a:lstStyle>
            <a:lvl1pPr marL="342900" marR="0" lvl="0" indent="63500" algn="l" rtl="0">
              <a:lnSpc>
                <a:spcPct val="100000"/>
              </a:lnSpc>
              <a:spcBef>
                <a:spcPts val="640"/>
              </a:spcBef>
              <a:spcAft>
                <a:spcPts val="0"/>
              </a:spcAft>
              <a:buClr>
                <a:schemeClr val="dk1"/>
              </a:buClr>
              <a:buSzPts val="3200"/>
              <a:buFont typeface="Century"/>
              <a:buChar char="•"/>
              <a:defRPr sz="3200" b="0" i="0" u="none" strike="noStrike" cap="none">
                <a:solidFill>
                  <a:schemeClr val="dk1"/>
                </a:solidFill>
                <a:latin typeface="Century"/>
                <a:ea typeface="Century"/>
                <a:cs typeface="Century"/>
                <a:sym typeface="Century"/>
              </a:defRPr>
            </a:lvl1pPr>
            <a:lvl2pPr marL="742950" marR="0" lvl="1" indent="69850" algn="l" rtl="0">
              <a:lnSpc>
                <a:spcPct val="100000"/>
              </a:lnSpc>
              <a:spcBef>
                <a:spcPts val="560"/>
              </a:spcBef>
              <a:spcAft>
                <a:spcPts val="0"/>
              </a:spcAft>
              <a:buClr>
                <a:schemeClr val="dk1"/>
              </a:buClr>
              <a:buSzPts val="2800"/>
              <a:buFont typeface="Century"/>
              <a:buChar char="–"/>
              <a:defRPr sz="2800" b="0" i="0" u="none" strike="noStrike" cap="none">
                <a:solidFill>
                  <a:schemeClr val="dk1"/>
                </a:solidFill>
                <a:latin typeface="Century"/>
                <a:ea typeface="Century"/>
                <a:cs typeface="Century"/>
                <a:sym typeface="Century"/>
              </a:defRPr>
            </a:lvl2pPr>
            <a:lvl3pPr marL="1143000" marR="0" lvl="2" indent="76200" algn="l" rtl="0">
              <a:lnSpc>
                <a:spcPct val="100000"/>
              </a:lnSpc>
              <a:spcBef>
                <a:spcPts val="480"/>
              </a:spcBef>
              <a:spcAft>
                <a:spcPts val="0"/>
              </a:spcAft>
              <a:buClr>
                <a:schemeClr val="dk1"/>
              </a:buClr>
              <a:buSzPts val="2400"/>
              <a:buFont typeface="Century"/>
              <a:buChar char="•"/>
              <a:defRPr sz="2400" b="0" i="0" u="none" strike="noStrike" cap="none">
                <a:solidFill>
                  <a:schemeClr val="dk1"/>
                </a:solidFill>
                <a:latin typeface="Century"/>
                <a:ea typeface="Century"/>
                <a:cs typeface="Century"/>
                <a:sym typeface="Century"/>
              </a:defRPr>
            </a:lvl3pPr>
            <a:lvl4pPr marL="1600200" marR="0" lvl="3" indent="25400" algn="l" rtl="0">
              <a:lnSpc>
                <a:spcPct val="100000"/>
              </a:lnSpc>
              <a:spcBef>
                <a:spcPts val="400"/>
              </a:spcBef>
              <a:spcAft>
                <a:spcPts val="0"/>
              </a:spcAft>
              <a:buClr>
                <a:schemeClr val="dk1"/>
              </a:buClr>
              <a:buSzPts val="2000"/>
              <a:buFont typeface="Century"/>
              <a:buChar char="–"/>
              <a:defRPr sz="2000" b="0" i="0" u="none" strike="noStrike" cap="none">
                <a:solidFill>
                  <a:schemeClr val="dk1"/>
                </a:solidFill>
                <a:latin typeface="Century"/>
                <a:ea typeface="Century"/>
                <a:cs typeface="Century"/>
                <a:sym typeface="Century"/>
              </a:defRPr>
            </a:lvl4pPr>
            <a:lvl5pPr marL="2057400" marR="0" lvl="4" indent="25400" algn="l" rtl="0">
              <a:lnSpc>
                <a:spcPct val="100000"/>
              </a:lnSpc>
              <a:spcBef>
                <a:spcPts val="400"/>
              </a:spcBef>
              <a:spcAft>
                <a:spcPts val="0"/>
              </a:spcAft>
              <a:buClr>
                <a:schemeClr val="dk1"/>
              </a:buClr>
              <a:buSzPts val="2000"/>
              <a:buFont typeface="Century"/>
              <a:buChar char="»"/>
              <a:defRPr sz="2000" b="0" i="0" u="none" strike="noStrike" cap="none">
                <a:solidFill>
                  <a:schemeClr val="dk1"/>
                </a:solidFill>
                <a:latin typeface="Century"/>
                <a:ea typeface="Century"/>
                <a:cs typeface="Century"/>
                <a:sym typeface="Century"/>
              </a:defRPr>
            </a:lvl5pPr>
            <a:lvl6pPr marL="2514600" marR="0" lvl="5"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0" name="Shape 30"/>
          <p:cNvSpPr txBox="1">
            <a:spLocks noGrp="1"/>
          </p:cNvSpPr>
          <p:nvPr>
            <p:ph type="dt" idx="10"/>
          </p:nvPr>
        </p:nvSpPr>
        <p:spPr>
          <a:xfrm>
            <a:off x="457200" y="6245225"/>
            <a:ext cx="2133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31" name="Shape 31"/>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a:t>
            </a:fld>
            <a:endParaRPr lang="en-US" sz="1400" b="0" i="0" u="none" strike="noStrike" cap="none">
              <a:solidFill>
                <a:schemeClr val="dk1"/>
              </a:solidFill>
              <a:latin typeface="Century"/>
              <a:ea typeface="Century"/>
              <a:cs typeface="Century"/>
              <a:sym typeface="Century"/>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57"/>
        <p:cNvGrpSpPr/>
        <p:nvPr/>
      </p:nvGrpSpPr>
      <p:grpSpPr>
        <a:xfrm>
          <a:off x="0" y="0"/>
          <a:ext cx="0" cy="0"/>
          <a:chOff x="0" y="0"/>
          <a:chExt cx="0" cy="0"/>
        </a:xfrm>
      </p:grpSpPr>
      <p:sp>
        <p:nvSpPr>
          <p:cNvPr id="158" name="Shape 158"/>
          <p:cNvSpPr txBox="1">
            <a:spLocks noGrp="1"/>
          </p:cNvSpPr>
          <p:nvPr>
            <p:ph type="dt" idx="10"/>
          </p:nvPr>
        </p:nvSpPr>
        <p:spPr>
          <a:xfrm>
            <a:off x="457200" y="6245225"/>
            <a:ext cx="2133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59" name="Shape 159"/>
          <p:cNvSpPr txBox="1">
            <a:spLocks noGrp="1"/>
          </p:cNvSpPr>
          <p:nvPr>
            <p:ph type="ftr" idx="11"/>
          </p:nvPr>
        </p:nvSpPr>
        <p:spPr>
          <a:xfrm>
            <a:off x="3124200" y="6245225"/>
            <a:ext cx="2895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60" name="Shape 160"/>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a:t>
            </a:fld>
            <a:endParaRPr lang="en-US" sz="1400" b="0" i="0" u="none" strike="noStrike" cap="none">
              <a:solidFill>
                <a:schemeClr val="dk1"/>
              </a:solidFill>
              <a:latin typeface="Century"/>
              <a:ea typeface="Century"/>
              <a:cs typeface="Century"/>
              <a:sym typeface="Century"/>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457200" y="273050"/>
            <a:ext cx="3008313" cy="116205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2"/>
              </a:buClr>
              <a:buSzPts val="1400"/>
              <a:buFont typeface="Century"/>
              <a:buNone/>
              <a:defRPr sz="2000" b="1" i="0" u="none" strike="noStrike" cap="none">
                <a:solidFill>
                  <a:schemeClr val="dk2"/>
                </a:solidFill>
                <a:latin typeface="Century"/>
                <a:ea typeface="Century"/>
                <a:cs typeface="Century"/>
                <a:sym typeface="Century"/>
              </a:defRPr>
            </a:lvl1pPr>
            <a:lvl2pPr marL="0" marR="0" lvl="1"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2pPr>
            <a:lvl3pPr marL="0" marR="0" lvl="2"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3pPr>
            <a:lvl4pPr marL="0" marR="0" lvl="3"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4pPr>
            <a:lvl5pPr marL="0" marR="0" lvl="4"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5pPr>
            <a:lvl6pPr marL="457200" marR="0" lvl="5"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9pPr>
          </a:lstStyle>
          <a:p>
            <a:endParaRPr/>
          </a:p>
        </p:txBody>
      </p:sp>
      <p:sp>
        <p:nvSpPr>
          <p:cNvPr id="163" name="Shape 163"/>
          <p:cNvSpPr txBox="1">
            <a:spLocks noGrp="1"/>
          </p:cNvSpPr>
          <p:nvPr>
            <p:ph type="body" idx="1"/>
          </p:nvPr>
        </p:nvSpPr>
        <p:spPr>
          <a:xfrm>
            <a:off x="3575050" y="273050"/>
            <a:ext cx="5111750" cy="5853113"/>
          </a:xfrm>
          <a:prstGeom prst="rect">
            <a:avLst/>
          </a:prstGeom>
          <a:noFill/>
          <a:ln>
            <a:noFill/>
          </a:ln>
        </p:spPr>
        <p:txBody>
          <a:bodyPr wrap="square" lIns="91425" tIns="91425" rIns="91425" bIns="91425" anchor="t" anchorCtr="0"/>
          <a:lstStyle>
            <a:lvl1pPr marL="342900" marR="0" lvl="0" indent="63500" algn="l" rtl="0">
              <a:lnSpc>
                <a:spcPct val="100000"/>
              </a:lnSpc>
              <a:spcBef>
                <a:spcPts val="640"/>
              </a:spcBef>
              <a:spcAft>
                <a:spcPts val="0"/>
              </a:spcAft>
              <a:buClr>
                <a:schemeClr val="dk1"/>
              </a:buClr>
              <a:buSzPts val="3200"/>
              <a:buFont typeface="Century"/>
              <a:buChar char="•"/>
              <a:defRPr sz="3200" b="0" i="0" u="none" strike="noStrike" cap="none">
                <a:solidFill>
                  <a:schemeClr val="dk1"/>
                </a:solidFill>
                <a:latin typeface="Century"/>
                <a:ea typeface="Century"/>
                <a:cs typeface="Century"/>
                <a:sym typeface="Century"/>
              </a:defRPr>
            </a:lvl1pPr>
            <a:lvl2pPr marL="742950" marR="0" lvl="1" indent="69850" algn="l" rtl="0">
              <a:lnSpc>
                <a:spcPct val="100000"/>
              </a:lnSpc>
              <a:spcBef>
                <a:spcPts val="560"/>
              </a:spcBef>
              <a:spcAft>
                <a:spcPts val="0"/>
              </a:spcAft>
              <a:buClr>
                <a:schemeClr val="dk1"/>
              </a:buClr>
              <a:buSzPts val="2800"/>
              <a:buFont typeface="Century"/>
              <a:buChar char="–"/>
              <a:defRPr sz="2800" b="0" i="0" u="none" strike="noStrike" cap="none">
                <a:solidFill>
                  <a:schemeClr val="dk1"/>
                </a:solidFill>
                <a:latin typeface="Century"/>
                <a:ea typeface="Century"/>
                <a:cs typeface="Century"/>
                <a:sym typeface="Century"/>
              </a:defRPr>
            </a:lvl2pPr>
            <a:lvl3pPr marL="1143000" marR="0" lvl="2" indent="76200" algn="l" rtl="0">
              <a:lnSpc>
                <a:spcPct val="100000"/>
              </a:lnSpc>
              <a:spcBef>
                <a:spcPts val="480"/>
              </a:spcBef>
              <a:spcAft>
                <a:spcPts val="0"/>
              </a:spcAft>
              <a:buClr>
                <a:schemeClr val="dk1"/>
              </a:buClr>
              <a:buSzPts val="2400"/>
              <a:buFont typeface="Century"/>
              <a:buChar char="•"/>
              <a:defRPr sz="2400" b="0" i="0" u="none" strike="noStrike" cap="none">
                <a:solidFill>
                  <a:schemeClr val="dk1"/>
                </a:solidFill>
                <a:latin typeface="Century"/>
                <a:ea typeface="Century"/>
                <a:cs typeface="Century"/>
                <a:sym typeface="Century"/>
              </a:defRPr>
            </a:lvl3pPr>
            <a:lvl4pPr marL="1600200" marR="0" lvl="3" indent="25400" algn="l" rtl="0">
              <a:lnSpc>
                <a:spcPct val="100000"/>
              </a:lnSpc>
              <a:spcBef>
                <a:spcPts val="400"/>
              </a:spcBef>
              <a:spcAft>
                <a:spcPts val="0"/>
              </a:spcAft>
              <a:buClr>
                <a:schemeClr val="dk1"/>
              </a:buClr>
              <a:buSzPts val="2000"/>
              <a:buFont typeface="Century"/>
              <a:buChar char="–"/>
              <a:defRPr sz="2000" b="0" i="0" u="none" strike="noStrike" cap="none">
                <a:solidFill>
                  <a:schemeClr val="dk1"/>
                </a:solidFill>
                <a:latin typeface="Century"/>
                <a:ea typeface="Century"/>
                <a:cs typeface="Century"/>
                <a:sym typeface="Century"/>
              </a:defRPr>
            </a:lvl4pPr>
            <a:lvl5pPr marL="2057400" marR="0" lvl="4" indent="25400" algn="l" rtl="0">
              <a:lnSpc>
                <a:spcPct val="100000"/>
              </a:lnSpc>
              <a:spcBef>
                <a:spcPts val="400"/>
              </a:spcBef>
              <a:spcAft>
                <a:spcPts val="0"/>
              </a:spcAft>
              <a:buClr>
                <a:schemeClr val="dk1"/>
              </a:buClr>
              <a:buSzPts val="2000"/>
              <a:buFont typeface="Century"/>
              <a:buChar char="»"/>
              <a:defRPr sz="2000" b="0" i="0" u="none" strike="noStrike" cap="none">
                <a:solidFill>
                  <a:schemeClr val="dk1"/>
                </a:solidFill>
                <a:latin typeface="Century"/>
                <a:ea typeface="Century"/>
                <a:cs typeface="Century"/>
                <a:sym typeface="Century"/>
              </a:defRPr>
            </a:lvl5pPr>
            <a:lvl6pPr marL="2514600" marR="0" lvl="5"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64" name="Shape 164"/>
          <p:cNvSpPr txBox="1">
            <a:spLocks noGrp="1"/>
          </p:cNvSpPr>
          <p:nvPr>
            <p:ph type="body" idx="2"/>
          </p:nvPr>
        </p:nvSpPr>
        <p:spPr>
          <a:xfrm>
            <a:off x="457200" y="1435100"/>
            <a:ext cx="3008313" cy="4691063"/>
          </a:xfrm>
          <a:prstGeom prst="rect">
            <a:avLst/>
          </a:prstGeom>
          <a:noFill/>
          <a:ln>
            <a:noFill/>
          </a:ln>
        </p:spPr>
        <p:txBody>
          <a:bodyPr wrap="square" lIns="91425" tIns="91425" rIns="91425" bIns="91425" anchor="t" anchorCtr="0"/>
          <a:lstStyle>
            <a:lvl1pPr marL="0" marR="0" lvl="0" indent="0" algn="l" rtl="0">
              <a:lnSpc>
                <a:spcPct val="100000"/>
              </a:lnSpc>
              <a:spcBef>
                <a:spcPts val="280"/>
              </a:spcBef>
              <a:spcAft>
                <a:spcPts val="0"/>
              </a:spcAft>
              <a:buClr>
                <a:schemeClr val="dk1"/>
              </a:buClr>
              <a:buSzPts val="1400"/>
              <a:buFont typeface="Century"/>
              <a:buNone/>
              <a:defRPr sz="1400" b="0" i="0" u="none" strike="noStrike" cap="none">
                <a:solidFill>
                  <a:schemeClr val="dk1"/>
                </a:solidFill>
                <a:latin typeface="Century"/>
                <a:ea typeface="Century"/>
                <a:cs typeface="Century"/>
                <a:sym typeface="Century"/>
              </a:defRPr>
            </a:lvl1pPr>
            <a:lvl2pPr marL="457200" marR="0" lvl="1" indent="0" algn="l" rtl="0">
              <a:lnSpc>
                <a:spcPct val="100000"/>
              </a:lnSpc>
              <a:spcBef>
                <a:spcPts val="240"/>
              </a:spcBef>
              <a:spcAft>
                <a:spcPts val="0"/>
              </a:spcAft>
              <a:buClr>
                <a:schemeClr val="dk1"/>
              </a:buClr>
              <a:buSzPts val="1200"/>
              <a:buFont typeface="Century"/>
              <a:buNone/>
              <a:defRPr sz="1200" b="0" i="0" u="none" strike="noStrike" cap="none">
                <a:solidFill>
                  <a:schemeClr val="dk1"/>
                </a:solidFill>
                <a:latin typeface="Century"/>
                <a:ea typeface="Century"/>
                <a:cs typeface="Century"/>
                <a:sym typeface="Century"/>
              </a:defRPr>
            </a:lvl2pPr>
            <a:lvl3pPr marL="914400" marR="0" lvl="2" indent="0" algn="l" rtl="0">
              <a:lnSpc>
                <a:spcPct val="100000"/>
              </a:lnSpc>
              <a:spcBef>
                <a:spcPts val="200"/>
              </a:spcBef>
              <a:spcAft>
                <a:spcPts val="0"/>
              </a:spcAft>
              <a:buClr>
                <a:schemeClr val="dk1"/>
              </a:buClr>
              <a:buSzPts val="1000"/>
              <a:buFont typeface="Century"/>
              <a:buNone/>
              <a:defRPr sz="1000" b="0" i="0" u="none" strike="noStrike" cap="none">
                <a:solidFill>
                  <a:schemeClr val="dk1"/>
                </a:solidFill>
                <a:latin typeface="Century"/>
                <a:ea typeface="Century"/>
                <a:cs typeface="Century"/>
                <a:sym typeface="Century"/>
              </a:defRPr>
            </a:lvl3pPr>
            <a:lvl4pPr marL="1371600" marR="0" lvl="3" indent="0" algn="l" rtl="0">
              <a:lnSpc>
                <a:spcPct val="100000"/>
              </a:lnSpc>
              <a:spcBef>
                <a:spcPts val="180"/>
              </a:spcBef>
              <a:spcAft>
                <a:spcPts val="0"/>
              </a:spcAft>
              <a:buClr>
                <a:schemeClr val="dk1"/>
              </a:buClr>
              <a:buSzPts val="900"/>
              <a:buFont typeface="Century"/>
              <a:buNone/>
              <a:defRPr sz="900" b="0" i="0" u="none" strike="noStrike" cap="none">
                <a:solidFill>
                  <a:schemeClr val="dk1"/>
                </a:solidFill>
                <a:latin typeface="Century"/>
                <a:ea typeface="Century"/>
                <a:cs typeface="Century"/>
                <a:sym typeface="Century"/>
              </a:defRPr>
            </a:lvl4pPr>
            <a:lvl5pPr marL="1828800" marR="0" lvl="4" indent="0" algn="l" rtl="0">
              <a:lnSpc>
                <a:spcPct val="100000"/>
              </a:lnSpc>
              <a:spcBef>
                <a:spcPts val="180"/>
              </a:spcBef>
              <a:spcAft>
                <a:spcPts val="0"/>
              </a:spcAft>
              <a:buClr>
                <a:schemeClr val="dk1"/>
              </a:buClr>
              <a:buSzPts val="900"/>
              <a:buFont typeface="Century"/>
              <a:buNone/>
              <a:defRPr sz="900" b="0" i="0" u="none" strike="noStrike" cap="none">
                <a:solidFill>
                  <a:schemeClr val="dk1"/>
                </a:solidFill>
                <a:latin typeface="Century"/>
                <a:ea typeface="Century"/>
                <a:cs typeface="Century"/>
                <a:sym typeface="Century"/>
              </a:defRPr>
            </a:lvl5pPr>
            <a:lvl6pPr marL="2286000" marR="0" lvl="5" indent="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6pPr>
            <a:lvl7pPr marL="2743200" marR="0" lvl="6" indent="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7pPr>
            <a:lvl8pPr marL="3200400" marR="0" lvl="7" indent="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8pPr>
            <a:lvl9pPr marL="3657600" marR="0" lvl="8" indent="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9pPr>
          </a:lstStyle>
          <a:p>
            <a:endParaRPr/>
          </a:p>
        </p:txBody>
      </p:sp>
      <p:sp>
        <p:nvSpPr>
          <p:cNvPr id="165" name="Shape 165"/>
          <p:cNvSpPr txBox="1">
            <a:spLocks noGrp="1"/>
          </p:cNvSpPr>
          <p:nvPr>
            <p:ph type="dt" idx="10"/>
          </p:nvPr>
        </p:nvSpPr>
        <p:spPr>
          <a:xfrm>
            <a:off x="457200" y="6245225"/>
            <a:ext cx="2133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66" name="Shape 166"/>
          <p:cNvSpPr txBox="1">
            <a:spLocks noGrp="1"/>
          </p:cNvSpPr>
          <p:nvPr>
            <p:ph type="ftr" idx="11"/>
          </p:nvPr>
        </p:nvSpPr>
        <p:spPr>
          <a:xfrm>
            <a:off x="3124200" y="6245225"/>
            <a:ext cx="2895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67" name="Shape 167"/>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a:t>
            </a:fld>
            <a:endParaRPr lang="en-US" sz="1400" b="0" i="0" u="none" strike="noStrike" cap="none">
              <a:solidFill>
                <a:schemeClr val="dk1"/>
              </a:solidFill>
              <a:latin typeface="Century"/>
              <a:ea typeface="Century"/>
              <a:cs typeface="Century"/>
              <a:sym typeface="Century"/>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1792288" y="4800600"/>
            <a:ext cx="5486400" cy="566738"/>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2"/>
              </a:buClr>
              <a:buSzPts val="1400"/>
              <a:buFont typeface="Century"/>
              <a:buNone/>
              <a:defRPr sz="2000" b="1" i="0" u="none" strike="noStrike" cap="none">
                <a:solidFill>
                  <a:schemeClr val="dk2"/>
                </a:solidFill>
                <a:latin typeface="Century"/>
                <a:ea typeface="Century"/>
                <a:cs typeface="Century"/>
                <a:sym typeface="Century"/>
              </a:defRPr>
            </a:lvl1pPr>
            <a:lvl2pPr marL="0" marR="0" lvl="1"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2pPr>
            <a:lvl3pPr marL="0" marR="0" lvl="2"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3pPr>
            <a:lvl4pPr marL="0" marR="0" lvl="3"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4pPr>
            <a:lvl5pPr marL="0" marR="0" lvl="4"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5pPr>
            <a:lvl6pPr marL="457200" marR="0" lvl="5"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9pPr>
          </a:lstStyle>
          <a:p>
            <a:endParaRPr/>
          </a:p>
        </p:txBody>
      </p:sp>
      <p:sp>
        <p:nvSpPr>
          <p:cNvPr id="170" name="Shape 170"/>
          <p:cNvSpPr>
            <a:spLocks noGrp="1"/>
          </p:cNvSpPr>
          <p:nvPr>
            <p:ph type="pic" idx="2"/>
          </p:nvPr>
        </p:nvSpPr>
        <p:spPr>
          <a:xfrm>
            <a:off x="1792288" y="612775"/>
            <a:ext cx="5486400" cy="4114800"/>
          </a:xfrm>
          <a:prstGeom prst="rect">
            <a:avLst/>
          </a:prstGeom>
          <a:noFill/>
          <a:ln>
            <a:noFill/>
          </a:ln>
        </p:spPr>
        <p:txBody>
          <a:bodyPr wrap="square" lIns="91425" tIns="91425" rIns="91425" bIns="91425" anchor="t" anchorCtr="0"/>
          <a:lstStyle>
            <a:lvl1pPr marL="0" marR="0" lvl="0" indent="0" algn="l" rtl="0">
              <a:lnSpc>
                <a:spcPct val="100000"/>
              </a:lnSpc>
              <a:spcBef>
                <a:spcPts val="640"/>
              </a:spcBef>
              <a:spcAft>
                <a:spcPts val="0"/>
              </a:spcAft>
              <a:buClr>
                <a:schemeClr val="dk1"/>
              </a:buClr>
              <a:buSzPts val="3200"/>
              <a:buFont typeface="Century"/>
              <a:buNone/>
              <a:defRPr sz="3200" b="0" i="0" u="none" strike="noStrike" cap="none">
                <a:solidFill>
                  <a:schemeClr val="dk1"/>
                </a:solidFill>
                <a:latin typeface="Century"/>
                <a:ea typeface="Century"/>
                <a:cs typeface="Century"/>
                <a:sym typeface="Century"/>
              </a:defRPr>
            </a:lvl1pPr>
            <a:lvl2pPr marL="457200" marR="0" lvl="1" indent="0" algn="l" rtl="0">
              <a:lnSpc>
                <a:spcPct val="100000"/>
              </a:lnSpc>
              <a:spcBef>
                <a:spcPts val="560"/>
              </a:spcBef>
              <a:spcAft>
                <a:spcPts val="0"/>
              </a:spcAft>
              <a:buClr>
                <a:schemeClr val="dk1"/>
              </a:buClr>
              <a:buSzPts val="2800"/>
              <a:buFont typeface="Century"/>
              <a:buNone/>
              <a:defRPr sz="2800" b="0" i="0" u="none" strike="noStrike" cap="none">
                <a:solidFill>
                  <a:schemeClr val="dk1"/>
                </a:solidFill>
                <a:latin typeface="Century"/>
                <a:ea typeface="Century"/>
                <a:cs typeface="Century"/>
                <a:sym typeface="Century"/>
              </a:defRPr>
            </a:lvl2pPr>
            <a:lvl3pPr marL="914400" marR="0" lvl="2" indent="0" algn="l" rtl="0">
              <a:lnSpc>
                <a:spcPct val="100000"/>
              </a:lnSpc>
              <a:spcBef>
                <a:spcPts val="480"/>
              </a:spcBef>
              <a:spcAft>
                <a:spcPts val="0"/>
              </a:spcAft>
              <a:buClr>
                <a:schemeClr val="dk1"/>
              </a:buClr>
              <a:buSzPts val="2400"/>
              <a:buFont typeface="Century"/>
              <a:buNone/>
              <a:defRPr sz="2400" b="0" i="0" u="none" strike="noStrike" cap="none">
                <a:solidFill>
                  <a:schemeClr val="dk1"/>
                </a:solidFill>
                <a:latin typeface="Century"/>
                <a:ea typeface="Century"/>
                <a:cs typeface="Century"/>
                <a:sym typeface="Century"/>
              </a:defRPr>
            </a:lvl3pPr>
            <a:lvl4pPr marL="1371600" marR="0" lvl="3" indent="0" algn="l" rtl="0">
              <a:lnSpc>
                <a:spcPct val="100000"/>
              </a:lnSpc>
              <a:spcBef>
                <a:spcPts val="400"/>
              </a:spcBef>
              <a:spcAft>
                <a:spcPts val="0"/>
              </a:spcAft>
              <a:buClr>
                <a:schemeClr val="dk1"/>
              </a:buClr>
              <a:buSzPts val="2000"/>
              <a:buFont typeface="Century"/>
              <a:buNone/>
              <a:defRPr sz="2000" b="0" i="0" u="none" strike="noStrike" cap="none">
                <a:solidFill>
                  <a:schemeClr val="dk1"/>
                </a:solidFill>
                <a:latin typeface="Century"/>
                <a:ea typeface="Century"/>
                <a:cs typeface="Century"/>
                <a:sym typeface="Century"/>
              </a:defRPr>
            </a:lvl4pPr>
            <a:lvl5pPr marL="1828800" marR="0" lvl="4" indent="0" algn="l" rtl="0">
              <a:lnSpc>
                <a:spcPct val="100000"/>
              </a:lnSpc>
              <a:spcBef>
                <a:spcPts val="400"/>
              </a:spcBef>
              <a:spcAft>
                <a:spcPts val="0"/>
              </a:spcAft>
              <a:buClr>
                <a:schemeClr val="dk1"/>
              </a:buClr>
              <a:buSzPts val="2000"/>
              <a:buFont typeface="Century"/>
              <a:buNone/>
              <a:defRPr sz="2000" b="0" i="0" u="none" strike="noStrike" cap="none">
                <a:solidFill>
                  <a:schemeClr val="dk1"/>
                </a:solidFill>
                <a:latin typeface="Century"/>
                <a:ea typeface="Century"/>
                <a:cs typeface="Century"/>
                <a:sym typeface="Century"/>
              </a:defRPr>
            </a:lvl5pPr>
            <a:lvl6pPr marL="2286000" marR="0" lvl="5" indent="0"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L="2743200" marR="0" lvl="6" indent="0"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L="3200400" marR="0" lvl="7" indent="0"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L="3657600" marR="0" lvl="8" indent="0"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171" name="Shape 171"/>
          <p:cNvSpPr txBox="1">
            <a:spLocks noGrp="1"/>
          </p:cNvSpPr>
          <p:nvPr>
            <p:ph type="body" idx="1"/>
          </p:nvPr>
        </p:nvSpPr>
        <p:spPr>
          <a:xfrm>
            <a:off x="1792288" y="5367338"/>
            <a:ext cx="5486400" cy="804862"/>
          </a:xfrm>
          <a:prstGeom prst="rect">
            <a:avLst/>
          </a:prstGeom>
          <a:noFill/>
          <a:ln>
            <a:noFill/>
          </a:ln>
        </p:spPr>
        <p:txBody>
          <a:bodyPr wrap="square" lIns="91425" tIns="91425" rIns="91425" bIns="91425" anchor="t" anchorCtr="0"/>
          <a:lstStyle>
            <a:lvl1pPr marL="0" marR="0" lvl="0" indent="0" algn="l" rtl="0">
              <a:lnSpc>
                <a:spcPct val="100000"/>
              </a:lnSpc>
              <a:spcBef>
                <a:spcPts val="280"/>
              </a:spcBef>
              <a:spcAft>
                <a:spcPts val="0"/>
              </a:spcAft>
              <a:buClr>
                <a:schemeClr val="dk1"/>
              </a:buClr>
              <a:buSzPts val="1400"/>
              <a:buFont typeface="Century"/>
              <a:buNone/>
              <a:defRPr sz="1400" b="0" i="0" u="none" strike="noStrike" cap="none">
                <a:solidFill>
                  <a:schemeClr val="dk1"/>
                </a:solidFill>
                <a:latin typeface="Century"/>
                <a:ea typeface="Century"/>
                <a:cs typeface="Century"/>
                <a:sym typeface="Century"/>
              </a:defRPr>
            </a:lvl1pPr>
            <a:lvl2pPr marL="457200" marR="0" lvl="1" indent="0" algn="l" rtl="0">
              <a:lnSpc>
                <a:spcPct val="100000"/>
              </a:lnSpc>
              <a:spcBef>
                <a:spcPts val="240"/>
              </a:spcBef>
              <a:spcAft>
                <a:spcPts val="0"/>
              </a:spcAft>
              <a:buClr>
                <a:schemeClr val="dk1"/>
              </a:buClr>
              <a:buSzPts val="1200"/>
              <a:buFont typeface="Century"/>
              <a:buNone/>
              <a:defRPr sz="1200" b="0" i="0" u="none" strike="noStrike" cap="none">
                <a:solidFill>
                  <a:schemeClr val="dk1"/>
                </a:solidFill>
                <a:latin typeface="Century"/>
                <a:ea typeface="Century"/>
                <a:cs typeface="Century"/>
                <a:sym typeface="Century"/>
              </a:defRPr>
            </a:lvl2pPr>
            <a:lvl3pPr marL="914400" marR="0" lvl="2" indent="0" algn="l" rtl="0">
              <a:lnSpc>
                <a:spcPct val="100000"/>
              </a:lnSpc>
              <a:spcBef>
                <a:spcPts val="200"/>
              </a:spcBef>
              <a:spcAft>
                <a:spcPts val="0"/>
              </a:spcAft>
              <a:buClr>
                <a:schemeClr val="dk1"/>
              </a:buClr>
              <a:buSzPts val="1000"/>
              <a:buFont typeface="Century"/>
              <a:buNone/>
              <a:defRPr sz="1000" b="0" i="0" u="none" strike="noStrike" cap="none">
                <a:solidFill>
                  <a:schemeClr val="dk1"/>
                </a:solidFill>
                <a:latin typeface="Century"/>
                <a:ea typeface="Century"/>
                <a:cs typeface="Century"/>
                <a:sym typeface="Century"/>
              </a:defRPr>
            </a:lvl3pPr>
            <a:lvl4pPr marL="1371600" marR="0" lvl="3" indent="0" algn="l" rtl="0">
              <a:lnSpc>
                <a:spcPct val="100000"/>
              </a:lnSpc>
              <a:spcBef>
                <a:spcPts val="180"/>
              </a:spcBef>
              <a:spcAft>
                <a:spcPts val="0"/>
              </a:spcAft>
              <a:buClr>
                <a:schemeClr val="dk1"/>
              </a:buClr>
              <a:buSzPts val="900"/>
              <a:buFont typeface="Century"/>
              <a:buNone/>
              <a:defRPr sz="900" b="0" i="0" u="none" strike="noStrike" cap="none">
                <a:solidFill>
                  <a:schemeClr val="dk1"/>
                </a:solidFill>
                <a:latin typeface="Century"/>
                <a:ea typeface="Century"/>
                <a:cs typeface="Century"/>
                <a:sym typeface="Century"/>
              </a:defRPr>
            </a:lvl4pPr>
            <a:lvl5pPr marL="1828800" marR="0" lvl="4" indent="0" algn="l" rtl="0">
              <a:lnSpc>
                <a:spcPct val="100000"/>
              </a:lnSpc>
              <a:spcBef>
                <a:spcPts val="180"/>
              </a:spcBef>
              <a:spcAft>
                <a:spcPts val="0"/>
              </a:spcAft>
              <a:buClr>
                <a:schemeClr val="dk1"/>
              </a:buClr>
              <a:buSzPts val="900"/>
              <a:buFont typeface="Century"/>
              <a:buNone/>
              <a:defRPr sz="900" b="0" i="0" u="none" strike="noStrike" cap="none">
                <a:solidFill>
                  <a:schemeClr val="dk1"/>
                </a:solidFill>
                <a:latin typeface="Century"/>
                <a:ea typeface="Century"/>
                <a:cs typeface="Century"/>
                <a:sym typeface="Century"/>
              </a:defRPr>
            </a:lvl5pPr>
            <a:lvl6pPr marL="2286000" marR="0" lvl="5" indent="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6pPr>
            <a:lvl7pPr marL="2743200" marR="0" lvl="6" indent="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7pPr>
            <a:lvl8pPr marL="3200400" marR="0" lvl="7" indent="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8pPr>
            <a:lvl9pPr marL="3657600" marR="0" lvl="8" indent="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9pPr>
          </a:lstStyle>
          <a:p>
            <a:endParaRPr/>
          </a:p>
        </p:txBody>
      </p:sp>
      <p:sp>
        <p:nvSpPr>
          <p:cNvPr id="172" name="Shape 172"/>
          <p:cNvSpPr txBox="1">
            <a:spLocks noGrp="1"/>
          </p:cNvSpPr>
          <p:nvPr>
            <p:ph type="dt" idx="10"/>
          </p:nvPr>
        </p:nvSpPr>
        <p:spPr>
          <a:xfrm>
            <a:off x="457200" y="6245225"/>
            <a:ext cx="2133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73" name="Shape 173"/>
          <p:cNvSpPr txBox="1">
            <a:spLocks noGrp="1"/>
          </p:cNvSpPr>
          <p:nvPr>
            <p:ph type="ftr" idx="11"/>
          </p:nvPr>
        </p:nvSpPr>
        <p:spPr>
          <a:xfrm>
            <a:off x="3124200" y="6245225"/>
            <a:ext cx="2895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74" name="Shape 174"/>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a:t>
            </a:fld>
            <a:endParaRPr lang="en-US" sz="1400" b="0" i="0" u="none" strike="noStrike" cap="none">
              <a:solidFill>
                <a:schemeClr val="dk1"/>
              </a:solidFill>
              <a:latin typeface="Century"/>
              <a:ea typeface="Century"/>
              <a:cs typeface="Century"/>
              <a:sym typeface="Century"/>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75"/>
        <p:cNvGrpSpPr/>
        <p:nvPr/>
      </p:nvGrpSpPr>
      <p:grpSpPr>
        <a:xfrm>
          <a:off x="0" y="0"/>
          <a:ext cx="0" cy="0"/>
          <a:chOff x="0" y="0"/>
          <a:chExt cx="0" cy="0"/>
        </a:xfrm>
      </p:grpSpPr>
      <p:sp>
        <p:nvSpPr>
          <p:cNvPr id="176" name="Shape 176"/>
          <p:cNvSpPr/>
          <p:nvPr/>
        </p:nvSpPr>
        <p:spPr>
          <a:xfrm>
            <a:off x="0" y="914400"/>
            <a:ext cx="8153400" cy="76200"/>
          </a:xfrm>
          <a:prstGeom prst="homePlate">
            <a:avLst>
              <a:gd name="adj" fmla="val 50000"/>
            </a:avLst>
          </a:prstGeom>
          <a:solidFill>
            <a:schemeClr val="dk1"/>
          </a:solidFill>
          <a:ln>
            <a:noFill/>
          </a:ln>
        </p:spPr>
        <p:txBody>
          <a:bodyPr wrap="square" lIns="91425" tIns="45700" rIns="91425" bIns="45700" anchor="ctr" anchorCtr="0">
            <a:noAutofit/>
          </a:bodyPr>
          <a:lstStyle/>
          <a:p>
            <a:pPr marL="0" marR="0" lvl="0" indent="-11430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77" name="Shape 177"/>
          <p:cNvSpPr txBox="1">
            <a:spLocks noGrp="1"/>
          </p:cNvSpPr>
          <p:nvPr>
            <p:ph type="title"/>
          </p:nvPr>
        </p:nvSpPr>
        <p:spPr>
          <a:xfrm>
            <a:off x="0" y="76200"/>
            <a:ext cx="8229600" cy="11430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2"/>
              </a:buClr>
              <a:buSzPts val="1400"/>
              <a:buFont typeface="Century"/>
              <a:buNone/>
              <a:defRPr sz="2800" b="0" i="0" u="none" strike="noStrike" cap="none">
                <a:solidFill>
                  <a:schemeClr val="dk2"/>
                </a:solidFill>
                <a:latin typeface="Century"/>
                <a:ea typeface="Century"/>
                <a:cs typeface="Century"/>
                <a:sym typeface="Century"/>
              </a:defRPr>
            </a:lvl1pPr>
            <a:lvl2pPr marL="0" marR="0" lvl="1"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2pPr>
            <a:lvl3pPr marL="0" marR="0" lvl="2"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3pPr>
            <a:lvl4pPr marL="0" marR="0" lvl="3"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4pPr>
            <a:lvl5pPr marL="0" marR="0" lvl="4"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5pPr>
            <a:lvl6pPr marL="457200" marR="0" lvl="5"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9pPr>
          </a:lstStyle>
          <a:p>
            <a:endParaRPr/>
          </a:p>
        </p:txBody>
      </p:sp>
      <p:sp>
        <p:nvSpPr>
          <p:cNvPr id="178" name="Shape 178"/>
          <p:cNvSpPr txBox="1">
            <a:spLocks noGrp="1"/>
          </p:cNvSpPr>
          <p:nvPr>
            <p:ph type="body" idx="1"/>
          </p:nvPr>
        </p:nvSpPr>
        <p:spPr>
          <a:xfrm rot="5400000">
            <a:off x="2309018" y="-251619"/>
            <a:ext cx="4525963" cy="8229600"/>
          </a:xfrm>
          <a:prstGeom prst="rect">
            <a:avLst/>
          </a:prstGeom>
          <a:noFill/>
          <a:ln>
            <a:noFill/>
          </a:ln>
        </p:spPr>
        <p:txBody>
          <a:bodyPr wrap="square" lIns="91425" tIns="91425" rIns="91425" bIns="91425" anchor="t" anchorCtr="0"/>
          <a:lstStyle>
            <a:lvl1pPr marL="342900" marR="0" lvl="0" indent="63500" algn="l" rtl="0">
              <a:lnSpc>
                <a:spcPct val="100000"/>
              </a:lnSpc>
              <a:spcBef>
                <a:spcPts val="640"/>
              </a:spcBef>
              <a:spcAft>
                <a:spcPts val="0"/>
              </a:spcAft>
              <a:buClr>
                <a:schemeClr val="dk1"/>
              </a:buClr>
              <a:buSzPts val="3200"/>
              <a:buFont typeface="Century"/>
              <a:buChar char="•"/>
              <a:defRPr sz="3200" b="0" i="0" u="none" strike="noStrike" cap="none">
                <a:solidFill>
                  <a:schemeClr val="dk1"/>
                </a:solidFill>
                <a:latin typeface="Century"/>
                <a:ea typeface="Century"/>
                <a:cs typeface="Century"/>
                <a:sym typeface="Century"/>
              </a:defRPr>
            </a:lvl1pPr>
            <a:lvl2pPr marL="742950" marR="0" lvl="1" indent="69850" algn="l" rtl="0">
              <a:lnSpc>
                <a:spcPct val="100000"/>
              </a:lnSpc>
              <a:spcBef>
                <a:spcPts val="560"/>
              </a:spcBef>
              <a:spcAft>
                <a:spcPts val="0"/>
              </a:spcAft>
              <a:buClr>
                <a:schemeClr val="dk1"/>
              </a:buClr>
              <a:buSzPts val="2800"/>
              <a:buFont typeface="Century"/>
              <a:buChar char="–"/>
              <a:defRPr sz="2800" b="0" i="0" u="none" strike="noStrike" cap="none">
                <a:solidFill>
                  <a:schemeClr val="dk1"/>
                </a:solidFill>
                <a:latin typeface="Century"/>
                <a:ea typeface="Century"/>
                <a:cs typeface="Century"/>
                <a:sym typeface="Century"/>
              </a:defRPr>
            </a:lvl2pPr>
            <a:lvl3pPr marL="1143000" marR="0" lvl="2" indent="76200" algn="l" rtl="0">
              <a:lnSpc>
                <a:spcPct val="100000"/>
              </a:lnSpc>
              <a:spcBef>
                <a:spcPts val="480"/>
              </a:spcBef>
              <a:spcAft>
                <a:spcPts val="0"/>
              </a:spcAft>
              <a:buClr>
                <a:schemeClr val="dk1"/>
              </a:buClr>
              <a:buSzPts val="2400"/>
              <a:buFont typeface="Century"/>
              <a:buChar char="•"/>
              <a:defRPr sz="2400" b="0" i="0" u="none" strike="noStrike" cap="none">
                <a:solidFill>
                  <a:schemeClr val="dk1"/>
                </a:solidFill>
                <a:latin typeface="Century"/>
                <a:ea typeface="Century"/>
                <a:cs typeface="Century"/>
                <a:sym typeface="Century"/>
              </a:defRPr>
            </a:lvl3pPr>
            <a:lvl4pPr marL="1600200" marR="0" lvl="3" indent="25400" algn="l" rtl="0">
              <a:lnSpc>
                <a:spcPct val="100000"/>
              </a:lnSpc>
              <a:spcBef>
                <a:spcPts val="400"/>
              </a:spcBef>
              <a:spcAft>
                <a:spcPts val="0"/>
              </a:spcAft>
              <a:buClr>
                <a:schemeClr val="dk1"/>
              </a:buClr>
              <a:buSzPts val="2000"/>
              <a:buFont typeface="Century"/>
              <a:buChar char="–"/>
              <a:defRPr sz="2000" b="0" i="0" u="none" strike="noStrike" cap="none">
                <a:solidFill>
                  <a:schemeClr val="dk1"/>
                </a:solidFill>
                <a:latin typeface="Century"/>
                <a:ea typeface="Century"/>
                <a:cs typeface="Century"/>
                <a:sym typeface="Century"/>
              </a:defRPr>
            </a:lvl4pPr>
            <a:lvl5pPr marL="2057400" marR="0" lvl="4" indent="25400" algn="l" rtl="0">
              <a:lnSpc>
                <a:spcPct val="100000"/>
              </a:lnSpc>
              <a:spcBef>
                <a:spcPts val="400"/>
              </a:spcBef>
              <a:spcAft>
                <a:spcPts val="0"/>
              </a:spcAft>
              <a:buClr>
                <a:schemeClr val="dk1"/>
              </a:buClr>
              <a:buSzPts val="2000"/>
              <a:buFont typeface="Century"/>
              <a:buChar char="»"/>
              <a:defRPr sz="2000" b="0" i="0" u="none" strike="noStrike" cap="none">
                <a:solidFill>
                  <a:schemeClr val="dk1"/>
                </a:solidFill>
                <a:latin typeface="Century"/>
                <a:ea typeface="Century"/>
                <a:cs typeface="Century"/>
                <a:sym typeface="Century"/>
              </a:defRPr>
            </a:lvl5pPr>
            <a:lvl6pPr marL="2514600" marR="0" lvl="5"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79" name="Shape 179"/>
          <p:cNvSpPr txBox="1">
            <a:spLocks noGrp="1"/>
          </p:cNvSpPr>
          <p:nvPr>
            <p:ph type="dt" idx="10"/>
          </p:nvPr>
        </p:nvSpPr>
        <p:spPr>
          <a:xfrm>
            <a:off x="457200" y="6245225"/>
            <a:ext cx="2133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80" name="Shape 180"/>
          <p:cNvSpPr txBox="1">
            <a:spLocks noGrp="1"/>
          </p:cNvSpPr>
          <p:nvPr>
            <p:ph type="ftr" idx="11"/>
          </p:nvPr>
        </p:nvSpPr>
        <p:spPr>
          <a:xfrm>
            <a:off x="3124200" y="6245225"/>
            <a:ext cx="2895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81" name="Shape 181"/>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a:t>
            </a:fld>
            <a:endParaRPr lang="en-US" sz="1400" b="0" i="0" u="none" strike="noStrike" cap="none">
              <a:solidFill>
                <a:schemeClr val="dk1"/>
              </a:solidFill>
              <a:latin typeface="Century"/>
              <a:ea typeface="Century"/>
              <a:cs typeface="Century"/>
              <a:sym typeface="Century"/>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rot="5400000">
            <a:off x="4732337" y="2171700"/>
            <a:ext cx="5851525" cy="20574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1pPr>
            <a:lvl2pPr marL="0" marR="0" lvl="1"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2pPr>
            <a:lvl3pPr marL="0" marR="0" lvl="2"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3pPr>
            <a:lvl4pPr marL="0" marR="0" lvl="3"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4pPr>
            <a:lvl5pPr marL="0" marR="0" lvl="4"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5pPr>
            <a:lvl6pPr marL="457200" marR="0" lvl="5"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9pPr>
          </a:lstStyle>
          <a:p>
            <a:endParaRPr/>
          </a:p>
        </p:txBody>
      </p:sp>
      <p:sp>
        <p:nvSpPr>
          <p:cNvPr id="184" name="Shape 184"/>
          <p:cNvSpPr txBox="1">
            <a:spLocks noGrp="1"/>
          </p:cNvSpPr>
          <p:nvPr>
            <p:ph type="body" idx="1"/>
          </p:nvPr>
        </p:nvSpPr>
        <p:spPr>
          <a:xfrm rot="5400000">
            <a:off x="541338" y="190501"/>
            <a:ext cx="5851525" cy="6019800"/>
          </a:xfrm>
          <a:prstGeom prst="rect">
            <a:avLst/>
          </a:prstGeom>
          <a:noFill/>
          <a:ln>
            <a:noFill/>
          </a:ln>
        </p:spPr>
        <p:txBody>
          <a:bodyPr wrap="square" lIns="91425" tIns="91425" rIns="91425" bIns="91425" anchor="t" anchorCtr="0"/>
          <a:lstStyle>
            <a:lvl1pPr marL="342900" marR="0" lvl="0" indent="63500" algn="l" rtl="0">
              <a:lnSpc>
                <a:spcPct val="100000"/>
              </a:lnSpc>
              <a:spcBef>
                <a:spcPts val="640"/>
              </a:spcBef>
              <a:spcAft>
                <a:spcPts val="0"/>
              </a:spcAft>
              <a:buClr>
                <a:schemeClr val="dk1"/>
              </a:buClr>
              <a:buSzPts val="3200"/>
              <a:buFont typeface="Century"/>
              <a:buChar char="•"/>
              <a:defRPr sz="3200" b="0" i="0" u="none" strike="noStrike" cap="none">
                <a:solidFill>
                  <a:schemeClr val="dk1"/>
                </a:solidFill>
                <a:latin typeface="Century"/>
                <a:ea typeface="Century"/>
                <a:cs typeface="Century"/>
                <a:sym typeface="Century"/>
              </a:defRPr>
            </a:lvl1pPr>
            <a:lvl2pPr marL="742950" marR="0" lvl="1" indent="69850" algn="l" rtl="0">
              <a:lnSpc>
                <a:spcPct val="100000"/>
              </a:lnSpc>
              <a:spcBef>
                <a:spcPts val="560"/>
              </a:spcBef>
              <a:spcAft>
                <a:spcPts val="0"/>
              </a:spcAft>
              <a:buClr>
                <a:schemeClr val="dk1"/>
              </a:buClr>
              <a:buSzPts val="2800"/>
              <a:buFont typeface="Century"/>
              <a:buChar char="–"/>
              <a:defRPr sz="2800" b="0" i="0" u="none" strike="noStrike" cap="none">
                <a:solidFill>
                  <a:schemeClr val="dk1"/>
                </a:solidFill>
                <a:latin typeface="Century"/>
                <a:ea typeface="Century"/>
                <a:cs typeface="Century"/>
                <a:sym typeface="Century"/>
              </a:defRPr>
            </a:lvl2pPr>
            <a:lvl3pPr marL="1143000" marR="0" lvl="2" indent="76200" algn="l" rtl="0">
              <a:lnSpc>
                <a:spcPct val="100000"/>
              </a:lnSpc>
              <a:spcBef>
                <a:spcPts val="480"/>
              </a:spcBef>
              <a:spcAft>
                <a:spcPts val="0"/>
              </a:spcAft>
              <a:buClr>
                <a:schemeClr val="dk1"/>
              </a:buClr>
              <a:buSzPts val="2400"/>
              <a:buFont typeface="Century"/>
              <a:buChar char="•"/>
              <a:defRPr sz="2400" b="0" i="0" u="none" strike="noStrike" cap="none">
                <a:solidFill>
                  <a:schemeClr val="dk1"/>
                </a:solidFill>
                <a:latin typeface="Century"/>
                <a:ea typeface="Century"/>
                <a:cs typeface="Century"/>
                <a:sym typeface="Century"/>
              </a:defRPr>
            </a:lvl3pPr>
            <a:lvl4pPr marL="1600200" marR="0" lvl="3" indent="25400" algn="l" rtl="0">
              <a:lnSpc>
                <a:spcPct val="100000"/>
              </a:lnSpc>
              <a:spcBef>
                <a:spcPts val="400"/>
              </a:spcBef>
              <a:spcAft>
                <a:spcPts val="0"/>
              </a:spcAft>
              <a:buClr>
                <a:schemeClr val="dk1"/>
              </a:buClr>
              <a:buSzPts val="2000"/>
              <a:buFont typeface="Century"/>
              <a:buChar char="–"/>
              <a:defRPr sz="2000" b="0" i="0" u="none" strike="noStrike" cap="none">
                <a:solidFill>
                  <a:schemeClr val="dk1"/>
                </a:solidFill>
                <a:latin typeface="Century"/>
                <a:ea typeface="Century"/>
                <a:cs typeface="Century"/>
                <a:sym typeface="Century"/>
              </a:defRPr>
            </a:lvl4pPr>
            <a:lvl5pPr marL="2057400" marR="0" lvl="4" indent="25400" algn="l" rtl="0">
              <a:lnSpc>
                <a:spcPct val="100000"/>
              </a:lnSpc>
              <a:spcBef>
                <a:spcPts val="400"/>
              </a:spcBef>
              <a:spcAft>
                <a:spcPts val="0"/>
              </a:spcAft>
              <a:buClr>
                <a:schemeClr val="dk1"/>
              </a:buClr>
              <a:buSzPts val="2000"/>
              <a:buFont typeface="Century"/>
              <a:buChar char="»"/>
              <a:defRPr sz="2000" b="0" i="0" u="none" strike="noStrike" cap="none">
                <a:solidFill>
                  <a:schemeClr val="dk1"/>
                </a:solidFill>
                <a:latin typeface="Century"/>
                <a:ea typeface="Century"/>
                <a:cs typeface="Century"/>
                <a:sym typeface="Century"/>
              </a:defRPr>
            </a:lvl5pPr>
            <a:lvl6pPr marL="2514600" marR="0" lvl="5"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85" name="Shape 185"/>
          <p:cNvSpPr txBox="1">
            <a:spLocks noGrp="1"/>
          </p:cNvSpPr>
          <p:nvPr>
            <p:ph type="dt" idx="10"/>
          </p:nvPr>
        </p:nvSpPr>
        <p:spPr>
          <a:xfrm>
            <a:off x="457200" y="6245225"/>
            <a:ext cx="2133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86" name="Shape 186"/>
          <p:cNvSpPr txBox="1">
            <a:spLocks noGrp="1"/>
          </p:cNvSpPr>
          <p:nvPr>
            <p:ph type="ftr" idx="11"/>
          </p:nvPr>
        </p:nvSpPr>
        <p:spPr>
          <a:xfrm>
            <a:off x="3124200" y="6245225"/>
            <a:ext cx="2895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87" name="Shape 187"/>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a:t>
            </a:fld>
            <a:endParaRPr lang="en-US" sz="1400" b="0" i="0" u="none" strike="noStrike" cap="none">
              <a:solidFill>
                <a:schemeClr val="dk1"/>
              </a:solidFill>
              <a:latin typeface="Century"/>
              <a:ea typeface="Century"/>
              <a:cs typeface="Century"/>
              <a:sym typeface="Century"/>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99"/>
        <p:cNvGrpSpPr/>
        <p:nvPr/>
      </p:nvGrpSpPr>
      <p:grpSpPr>
        <a:xfrm>
          <a:off x="0" y="0"/>
          <a:ext cx="0" cy="0"/>
          <a:chOff x="0" y="0"/>
          <a:chExt cx="0" cy="0"/>
        </a:xfrm>
      </p:grpSpPr>
      <p:sp>
        <p:nvSpPr>
          <p:cNvPr id="200" name="Shape 200"/>
          <p:cNvSpPr/>
          <p:nvPr/>
        </p:nvSpPr>
        <p:spPr>
          <a:xfrm>
            <a:off x="0" y="914400"/>
            <a:ext cx="8153400" cy="76200"/>
          </a:xfrm>
          <a:prstGeom prst="homePlate">
            <a:avLst>
              <a:gd name="adj" fmla="val 50000"/>
            </a:avLst>
          </a:prstGeom>
          <a:solidFill>
            <a:schemeClr val="dk1"/>
          </a:solidFill>
          <a:ln>
            <a:noFill/>
          </a:ln>
        </p:spPr>
        <p:txBody>
          <a:bodyPr wrap="square" lIns="91425" tIns="45700" rIns="91425" bIns="45700" anchor="ctr" anchorCtr="0">
            <a:noAutofit/>
          </a:bodyPr>
          <a:lstStyle/>
          <a:p>
            <a:pPr marL="0" marR="0" lvl="0" indent="-11430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01" name="Shape 201"/>
          <p:cNvSpPr txBox="1">
            <a:spLocks noGrp="1"/>
          </p:cNvSpPr>
          <p:nvPr>
            <p:ph type="title"/>
          </p:nvPr>
        </p:nvSpPr>
        <p:spPr>
          <a:xfrm>
            <a:off x="0" y="76200"/>
            <a:ext cx="8229600" cy="11430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2"/>
              </a:buClr>
              <a:buSzPts val="1400"/>
              <a:buFont typeface="Century"/>
              <a:buNone/>
              <a:defRPr sz="2800" b="0" i="0" u="none" strike="noStrike" cap="none">
                <a:solidFill>
                  <a:schemeClr val="dk2"/>
                </a:solidFill>
                <a:latin typeface="Century"/>
                <a:ea typeface="Century"/>
                <a:cs typeface="Century"/>
                <a:sym typeface="Century"/>
              </a:defRPr>
            </a:lvl1pPr>
            <a:lvl2pPr marL="0" marR="0" lvl="1"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2pPr>
            <a:lvl3pPr marL="0" marR="0" lvl="2"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3pPr>
            <a:lvl4pPr marL="0" marR="0" lvl="3"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4pPr>
            <a:lvl5pPr marL="0" marR="0" lvl="4"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5pPr>
            <a:lvl6pPr marL="457200" marR="0" lvl="5"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9pPr>
          </a:lstStyle>
          <a:p>
            <a:endParaRPr/>
          </a:p>
        </p:txBody>
      </p:sp>
      <p:sp>
        <p:nvSpPr>
          <p:cNvPr id="202" name="Shape 202"/>
          <p:cNvSpPr txBox="1">
            <a:spLocks noGrp="1"/>
          </p:cNvSpPr>
          <p:nvPr>
            <p:ph type="body" idx="1"/>
          </p:nvPr>
        </p:nvSpPr>
        <p:spPr>
          <a:xfrm>
            <a:off x="0" y="1341437"/>
            <a:ext cx="8229600" cy="4525963"/>
          </a:xfrm>
          <a:prstGeom prst="rect">
            <a:avLst/>
          </a:prstGeom>
          <a:noFill/>
          <a:ln>
            <a:noFill/>
          </a:ln>
        </p:spPr>
        <p:txBody>
          <a:bodyPr wrap="square" lIns="91425" tIns="91425" rIns="91425" bIns="91425" anchor="t" anchorCtr="0"/>
          <a:lstStyle>
            <a:lvl1pPr marL="342900" marR="0" lvl="0" indent="63500" algn="l" rtl="0">
              <a:lnSpc>
                <a:spcPct val="100000"/>
              </a:lnSpc>
              <a:spcBef>
                <a:spcPts val="640"/>
              </a:spcBef>
              <a:spcAft>
                <a:spcPts val="0"/>
              </a:spcAft>
              <a:buClr>
                <a:schemeClr val="dk1"/>
              </a:buClr>
              <a:buSzPts val="3200"/>
              <a:buFont typeface="Century"/>
              <a:buChar char="•"/>
              <a:defRPr sz="3200" b="0" i="0" u="none" strike="noStrike" cap="none">
                <a:solidFill>
                  <a:schemeClr val="dk1"/>
                </a:solidFill>
                <a:latin typeface="Century"/>
                <a:ea typeface="Century"/>
                <a:cs typeface="Century"/>
                <a:sym typeface="Century"/>
              </a:defRPr>
            </a:lvl1pPr>
            <a:lvl2pPr marL="742950" marR="0" lvl="1" indent="69850" algn="l" rtl="0">
              <a:lnSpc>
                <a:spcPct val="100000"/>
              </a:lnSpc>
              <a:spcBef>
                <a:spcPts val="560"/>
              </a:spcBef>
              <a:spcAft>
                <a:spcPts val="0"/>
              </a:spcAft>
              <a:buClr>
                <a:schemeClr val="dk1"/>
              </a:buClr>
              <a:buSzPts val="2800"/>
              <a:buFont typeface="Century"/>
              <a:buChar char="–"/>
              <a:defRPr sz="2800" b="0" i="0" u="none" strike="noStrike" cap="none">
                <a:solidFill>
                  <a:schemeClr val="dk1"/>
                </a:solidFill>
                <a:latin typeface="Century"/>
                <a:ea typeface="Century"/>
                <a:cs typeface="Century"/>
                <a:sym typeface="Century"/>
              </a:defRPr>
            </a:lvl2pPr>
            <a:lvl3pPr marL="1143000" marR="0" lvl="2" indent="76200" algn="l" rtl="0">
              <a:lnSpc>
                <a:spcPct val="100000"/>
              </a:lnSpc>
              <a:spcBef>
                <a:spcPts val="480"/>
              </a:spcBef>
              <a:spcAft>
                <a:spcPts val="0"/>
              </a:spcAft>
              <a:buClr>
                <a:schemeClr val="dk1"/>
              </a:buClr>
              <a:buSzPts val="2400"/>
              <a:buFont typeface="Century"/>
              <a:buChar char="•"/>
              <a:defRPr sz="2400" b="0" i="0" u="none" strike="noStrike" cap="none">
                <a:solidFill>
                  <a:schemeClr val="dk1"/>
                </a:solidFill>
                <a:latin typeface="Century"/>
                <a:ea typeface="Century"/>
                <a:cs typeface="Century"/>
                <a:sym typeface="Century"/>
              </a:defRPr>
            </a:lvl3pPr>
            <a:lvl4pPr marL="1600200" marR="0" lvl="3" indent="25400" algn="l" rtl="0">
              <a:lnSpc>
                <a:spcPct val="100000"/>
              </a:lnSpc>
              <a:spcBef>
                <a:spcPts val="400"/>
              </a:spcBef>
              <a:spcAft>
                <a:spcPts val="0"/>
              </a:spcAft>
              <a:buClr>
                <a:schemeClr val="dk1"/>
              </a:buClr>
              <a:buSzPts val="2000"/>
              <a:buFont typeface="Century"/>
              <a:buChar char="–"/>
              <a:defRPr sz="2000" b="0" i="0" u="none" strike="noStrike" cap="none">
                <a:solidFill>
                  <a:schemeClr val="dk1"/>
                </a:solidFill>
                <a:latin typeface="Century"/>
                <a:ea typeface="Century"/>
                <a:cs typeface="Century"/>
                <a:sym typeface="Century"/>
              </a:defRPr>
            </a:lvl4pPr>
            <a:lvl5pPr marL="2057400" marR="0" lvl="4" indent="25400" algn="l" rtl="0">
              <a:lnSpc>
                <a:spcPct val="100000"/>
              </a:lnSpc>
              <a:spcBef>
                <a:spcPts val="400"/>
              </a:spcBef>
              <a:spcAft>
                <a:spcPts val="0"/>
              </a:spcAft>
              <a:buClr>
                <a:schemeClr val="dk1"/>
              </a:buClr>
              <a:buSzPts val="2000"/>
              <a:buFont typeface="Century"/>
              <a:buChar char="»"/>
              <a:defRPr sz="2000" b="0" i="0" u="none" strike="noStrike" cap="none">
                <a:solidFill>
                  <a:schemeClr val="dk1"/>
                </a:solidFill>
                <a:latin typeface="Century"/>
                <a:ea typeface="Century"/>
                <a:cs typeface="Century"/>
                <a:sym typeface="Century"/>
              </a:defRPr>
            </a:lvl5pPr>
            <a:lvl6pPr marL="2514600" marR="0" lvl="5"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03" name="Shape 203"/>
          <p:cNvSpPr txBox="1">
            <a:spLocks noGrp="1"/>
          </p:cNvSpPr>
          <p:nvPr>
            <p:ph type="dt" idx="10"/>
          </p:nvPr>
        </p:nvSpPr>
        <p:spPr>
          <a:xfrm>
            <a:off x="457200" y="6245225"/>
            <a:ext cx="2133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04" name="Shape 204"/>
          <p:cNvSpPr txBox="1">
            <a:spLocks noGrp="1"/>
          </p:cNvSpPr>
          <p:nvPr>
            <p:ph type="ftr" idx="11"/>
          </p:nvPr>
        </p:nvSpPr>
        <p:spPr>
          <a:xfrm>
            <a:off x="3124200" y="6245225"/>
            <a:ext cx="2895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05" name="Shape 205"/>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a:t>
            </a:fld>
            <a:endParaRPr lang="en-US" sz="1400" b="0" i="0" u="none" strike="noStrike" cap="none">
              <a:solidFill>
                <a:schemeClr val="dk1"/>
              </a:solidFill>
              <a:latin typeface="Century"/>
              <a:ea typeface="Century"/>
              <a:cs typeface="Century"/>
              <a:sym typeface="Century"/>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206"/>
        <p:cNvGrpSpPr/>
        <p:nvPr/>
      </p:nvGrpSpPr>
      <p:grpSpPr>
        <a:xfrm>
          <a:off x="0" y="0"/>
          <a:ext cx="0" cy="0"/>
          <a:chOff x="0" y="0"/>
          <a:chExt cx="0" cy="0"/>
        </a:xfrm>
      </p:grpSpPr>
      <p:sp>
        <p:nvSpPr>
          <p:cNvPr id="207" name="Shape 207"/>
          <p:cNvSpPr txBox="1">
            <a:spLocks noGrp="1"/>
          </p:cNvSpPr>
          <p:nvPr>
            <p:ph type="ctrTitle"/>
          </p:nvPr>
        </p:nvSpPr>
        <p:spPr>
          <a:xfrm>
            <a:off x="685800" y="2130425"/>
            <a:ext cx="7772400" cy="14700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1pPr>
            <a:lvl2pPr marL="0" marR="0" lvl="1"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2pPr>
            <a:lvl3pPr marL="0" marR="0" lvl="2"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3pPr>
            <a:lvl4pPr marL="0" marR="0" lvl="3"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4pPr>
            <a:lvl5pPr marL="0" marR="0" lvl="4"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5pPr>
            <a:lvl6pPr marL="457200" marR="0" lvl="5"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9pPr>
          </a:lstStyle>
          <a:p>
            <a:endParaRPr/>
          </a:p>
        </p:txBody>
      </p:sp>
      <p:sp>
        <p:nvSpPr>
          <p:cNvPr id="208" name="Shape 208"/>
          <p:cNvSpPr txBox="1">
            <a:spLocks noGrp="1"/>
          </p:cNvSpPr>
          <p:nvPr>
            <p:ph type="subTitle" idx="1"/>
          </p:nvPr>
        </p:nvSpPr>
        <p:spPr>
          <a:xfrm>
            <a:off x="1371600" y="3886200"/>
            <a:ext cx="6400800" cy="1752600"/>
          </a:xfrm>
          <a:prstGeom prst="rect">
            <a:avLst/>
          </a:prstGeom>
          <a:noFill/>
          <a:ln>
            <a:noFill/>
          </a:ln>
        </p:spPr>
        <p:txBody>
          <a:bodyPr wrap="square" lIns="91425" tIns="91425" rIns="91425" bIns="91425" anchor="t" anchorCtr="0"/>
          <a:lstStyle>
            <a:lvl1pPr marL="0" marR="0" lvl="0" indent="0" algn="ctr" rtl="0">
              <a:lnSpc>
                <a:spcPct val="100000"/>
              </a:lnSpc>
              <a:spcBef>
                <a:spcPts val="640"/>
              </a:spcBef>
              <a:spcAft>
                <a:spcPts val="0"/>
              </a:spcAft>
              <a:buClr>
                <a:schemeClr val="dk1"/>
              </a:buClr>
              <a:buSzPts val="3200"/>
              <a:buFont typeface="Century"/>
              <a:buNone/>
              <a:defRPr sz="3200" b="0" i="0" u="none" strike="noStrike" cap="none">
                <a:solidFill>
                  <a:schemeClr val="dk1"/>
                </a:solidFill>
                <a:latin typeface="Century"/>
                <a:ea typeface="Century"/>
                <a:cs typeface="Century"/>
                <a:sym typeface="Century"/>
              </a:defRPr>
            </a:lvl1pPr>
            <a:lvl2pPr marL="457200" marR="0" lvl="1" indent="0" algn="ctr" rtl="0">
              <a:lnSpc>
                <a:spcPct val="100000"/>
              </a:lnSpc>
              <a:spcBef>
                <a:spcPts val="560"/>
              </a:spcBef>
              <a:spcAft>
                <a:spcPts val="0"/>
              </a:spcAft>
              <a:buClr>
                <a:schemeClr val="dk1"/>
              </a:buClr>
              <a:buSzPts val="2800"/>
              <a:buFont typeface="Century"/>
              <a:buNone/>
              <a:defRPr sz="2800" b="0" i="0" u="none" strike="noStrike" cap="none">
                <a:solidFill>
                  <a:schemeClr val="dk1"/>
                </a:solidFill>
                <a:latin typeface="Century"/>
                <a:ea typeface="Century"/>
                <a:cs typeface="Century"/>
                <a:sym typeface="Century"/>
              </a:defRPr>
            </a:lvl2pPr>
            <a:lvl3pPr marL="914400" marR="0" lvl="2" indent="0" algn="ctr" rtl="0">
              <a:lnSpc>
                <a:spcPct val="100000"/>
              </a:lnSpc>
              <a:spcBef>
                <a:spcPts val="480"/>
              </a:spcBef>
              <a:spcAft>
                <a:spcPts val="0"/>
              </a:spcAft>
              <a:buClr>
                <a:schemeClr val="dk1"/>
              </a:buClr>
              <a:buSzPts val="2400"/>
              <a:buFont typeface="Century"/>
              <a:buNone/>
              <a:defRPr sz="2400" b="0" i="0" u="none" strike="noStrike" cap="none">
                <a:solidFill>
                  <a:schemeClr val="dk1"/>
                </a:solidFill>
                <a:latin typeface="Century"/>
                <a:ea typeface="Century"/>
                <a:cs typeface="Century"/>
                <a:sym typeface="Century"/>
              </a:defRPr>
            </a:lvl3pPr>
            <a:lvl4pPr marL="1371600" marR="0" lvl="3" indent="0" algn="ctr" rtl="0">
              <a:lnSpc>
                <a:spcPct val="100000"/>
              </a:lnSpc>
              <a:spcBef>
                <a:spcPts val="400"/>
              </a:spcBef>
              <a:spcAft>
                <a:spcPts val="0"/>
              </a:spcAft>
              <a:buClr>
                <a:schemeClr val="dk1"/>
              </a:buClr>
              <a:buSzPts val="2000"/>
              <a:buFont typeface="Century"/>
              <a:buNone/>
              <a:defRPr sz="2000" b="0" i="0" u="none" strike="noStrike" cap="none">
                <a:solidFill>
                  <a:schemeClr val="dk1"/>
                </a:solidFill>
                <a:latin typeface="Century"/>
                <a:ea typeface="Century"/>
                <a:cs typeface="Century"/>
                <a:sym typeface="Century"/>
              </a:defRPr>
            </a:lvl4pPr>
            <a:lvl5pPr marL="1828800" marR="0" lvl="4" indent="0" algn="ctr" rtl="0">
              <a:lnSpc>
                <a:spcPct val="100000"/>
              </a:lnSpc>
              <a:spcBef>
                <a:spcPts val="400"/>
              </a:spcBef>
              <a:spcAft>
                <a:spcPts val="0"/>
              </a:spcAft>
              <a:buClr>
                <a:schemeClr val="dk1"/>
              </a:buClr>
              <a:buSzPts val="2000"/>
              <a:buFont typeface="Century"/>
              <a:buNone/>
              <a:defRPr sz="2000" b="0" i="0" u="none" strike="noStrike" cap="none">
                <a:solidFill>
                  <a:schemeClr val="dk1"/>
                </a:solidFill>
                <a:latin typeface="Century"/>
                <a:ea typeface="Century"/>
                <a:cs typeface="Century"/>
                <a:sym typeface="Century"/>
              </a:defRPr>
            </a:lvl5pPr>
            <a:lvl6pPr marL="2286000" marR="0" lvl="5" indent="0" algn="ctr"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L="2743200" marR="0" lvl="6" indent="0" algn="ctr"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L="3200400" marR="0" lvl="7" indent="0" algn="ctr"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L="3657600" marR="0" lvl="8" indent="0" algn="ctr"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209" name="Shape 209"/>
          <p:cNvSpPr txBox="1">
            <a:spLocks noGrp="1"/>
          </p:cNvSpPr>
          <p:nvPr>
            <p:ph type="ftr" idx="11"/>
          </p:nvPr>
        </p:nvSpPr>
        <p:spPr>
          <a:xfrm>
            <a:off x="3124200" y="6245225"/>
            <a:ext cx="2895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10" name="Shape 210"/>
          <p:cNvSpPr txBox="1">
            <a:spLocks noGrp="1"/>
          </p:cNvSpPr>
          <p:nvPr>
            <p:ph type="dt" idx="10"/>
          </p:nvPr>
        </p:nvSpPr>
        <p:spPr>
          <a:xfrm>
            <a:off x="457200" y="6245225"/>
            <a:ext cx="2133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11" name="Shape 211"/>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a:t>
            </a:fld>
            <a:endParaRPr lang="en-US" sz="1400" b="0" i="0" u="none" strike="noStrike" cap="none">
              <a:solidFill>
                <a:schemeClr val="dk1"/>
              </a:solidFill>
              <a:latin typeface="Century"/>
              <a:ea typeface="Century"/>
              <a:cs typeface="Century"/>
              <a:sym typeface="Century"/>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Custom Layout">
    <p:spTree>
      <p:nvGrpSpPr>
        <p:cNvPr id="1" name="Shape 212"/>
        <p:cNvGrpSpPr/>
        <p:nvPr/>
      </p:nvGrpSpPr>
      <p:grpSpPr>
        <a:xfrm>
          <a:off x="0" y="0"/>
          <a:ext cx="0" cy="0"/>
          <a:chOff x="0" y="0"/>
          <a:chExt cx="0" cy="0"/>
        </a:xfrm>
      </p:grpSpPr>
      <p:sp>
        <p:nvSpPr>
          <p:cNvPr id="213" name="Shape 213"/>
          <p:cNvSpPr/>
          <p:nvPr/>
        </p:nvSpPr>
        <p:spPr>
          <a:xfrm>
            <a:off x="0" y="914400"/>
            <a:ext cx="8153400" cy="76200"/>
          </a:xfrm>
          <a:prstGeom prst="homePlate">
            <a:avLst>
              <a:gd name="adj" fmla="val 50000"/>
            </a:avLst>
          </a:prstGeom>
          <a:solidFill>
            <a:schemeClr val="dk1"/>
          </a:solidFill>
          <a:ln>
            <a:noFill/>
          </a:ln>
        </p:spPr>
        <p:txBody>
          <a:bodyPr wrap="square" lIns="91425" tIns="45700" rIns="91425" bIns="45700" anchor="ctr" anchorCtr="0">
            <a:noAutofit/>
          </a:bodyPr>
          <a:lstStyle/>
          <a:p>
            <a:pPr marL="0" marR="0" lvl="0" indent="-11430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14" name="Shape 214"/>
          <p:cNvSpPr txBox="1">
            <a:spLocks noGrp="1"/>
          </p:cNvSpPr>
          <p:nvPr>
            <p:ph type="title"/>
          </p:nvPr>
        </p:nvSpPr>
        <p:spPr>
          <a:xfrm>
            <a:off x="0" y="76200"/>
            <a:ext cx="8229600" cy="11430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2"/>
              </a:buClr>
              <a:buSzPts val="1400"/>
              <a:buFont typeface="Century"/>
              <a:buNone/>
              <a:defRPr sz="2800" b="0" i="0" u="none" strike="noStrike" cap="none">
                <a:solidFill>
                  <a:schemeClr val="dk2"/>
                </a:solidFill>
                <a:latin typeface="Century"/>
                <a:ea typeface="Century"/>
                <a:cs typeface="Century"/>
                <a:sym typeface="Century"/>
              </a:defRPr>
            </a:lvl1pPr>
            <a:lvl2pPr marL="0" marR="0" lvl="1"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2pPr>
            <a:lvl3pPr marL="0" marR="0" lvl="2"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3pPr>
            <a:lvl4pPr marL="0" marR="0" lvl="3"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4pPr>
            <a:lvl5pPr marL="0" marR="0" lvl="4"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5pPr>
            <a:lvl6pPr marL="457200" marR="0" lvl="5"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9pPr>
          </a:lstStyle>
          <a:p>
            <a:endParaRPr/>
          </a:p>
        </p:txBody>
      </p:sp>
      <p:sp>
        <p:nvSpPr>
          <p:cNvPr id="215" name="Shape 215"/>
          <p:cNvSpPr txBox="1">
            <a:spLocks noGrp="1"/>
          </p:cNvSpPr>
          <p:nvPr>
            <p:ph type="dt" idx="10"/>
          </p:nvPr>
        </p:nvSpPr>
        <p:spPr>
          <a:xfrm>
            <a:off x="457200" y="6245225"/>
            <a:ext cx="2133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16" name="Shape 216"/>
          <p:cNvSpPr txBox="1">
            <a:spLocks noGrp="1"/>
          </p:cNvSpPr>
          <p:nvPr>
            <p:ph type="ftr" idx="11"/>
          </p:nvPr>
        </p:nvSpPr>
        <p:spPr>
          <a:xfrm>
            <a:off x="3124200" y="6245225"/>
            <a:ext cx="2895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17" name="Shape 217"/>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a:t>
            </a:fld>
            <a:endParaRPr lang="en-US" sz="1400" b="0" i="0" u="none" strike="noStrike" cap="none">
              <a:solidFill>
                <a:schemeClr val="dk1"/>
              </a:solidFill>
              <a:latin typeface="Century"/>
              <a:ea typeface="Century"/>
              <a:cs typeface="Century"/>
              <a:sym typeface="Century"/>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18"/>
        <p:cNvGrpSpPr/>
        <p:nvPr/>
      </p:nvGrpSpPr>
      <p:grpSpPr>
        <a:xfrm>
          <a:off x="0" y="0"/>
          <a:ext cx="0" cy="0"/>
          <a:chOff x="0" y="0"/>
          <a:chExt cx="0" cy="0"/>
        </a:xfrm>
      </p:grpSpPr>
      <p:sp>
        <p:nvSpPr>
          <p:cNvPr id="219" name="Shape 219"/>
          <p:cNvSpPr txBox="1">
            <a:spLocks noGrp="1"/>
          </p:cNvSpPr>
          <p:nvPr>
            <p:ph type="title"/>
          </p:nvPr>
        </p:nvSpPr>
        <p:spPr>
          <a:xfrm>
            <a:off x="722313" y="4406900"/>
            <a:ext cx="7772400" cy="1362075"/>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2"/>
              </a:buClr>
              <a:buSzPts val="1400"/>
              <a:buFont typeface="Century"/>
              <a:buNone/>
              <a:defRPr sz="4000" b="1" i="0" u="none" strike="noStrike" cap="none">
                <a:solidFill>
                  <a:schemeClr val="dk2"/>
                </a:solidFill>
                <a:latin typeface="Century"/>
                <a:ea typeface="Century"/>
                <a:cs typeface="Century"/>
                <a:sym typeface="Century"/>
              </a:defRPr>
            </a:lvl1pPr>
            <a:lvl2pPr marL="0" marR="0" lvl="1"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2pPr>
            <a:lvl3pPr marL="0" marR="0" lvl="2"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3pPr>
            <a:lvl4pPr marL="0" marR="0" lvl="3"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4pPr>
            <a:lvl5pPr marL="0" marR="0" lvl="4"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5pPr>
            <a:lvl6pPr marL="457200" marR="0" lvl="5"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9pPr>
          </a:lstStyle>
          <a:p>
            <a:endParaRPr/>
          </a:p>
        </p:txBody>
      </p:sp>
      <p:sp>
        <p:nvSpPr>
          <p:cNvPr id="220" name="Shape 220"/>
          <p:cNvSpPr txBox="1">
            <a:spLocks noGrp="1"/>
          </p:cNvSpPr>
          <p:nvPr>
            <p:ph type="body" idx="1"/>
          </p:nvPr>
        </p:nvSpPr>
        <p:spPr>
          <a:xfrm>
            <a:off x="722313" y="2906713"/>
            <a:ext cx="7772400" cy="1500187"/>
          </a:xfrm>
          <a:prstGeom prst="rect">
            <a:avLst/>
          </a:prstGeom>
          <a:noFill/>
          <a:ln>
            <a:noFill/>
          </a:ln>
        </p:spPr>
        <p:txBody>
          <a:bodyPr wrap="square" lIns="91425" tIns="91425" rIns="91425" bIns="91425" anchor="b" anchorCtr="0"/>
          <a:lstStyle>
            <a:lvl1pPr marL="0" marR="0" lvl="0" indent="0" algn="l" rtl="0">
              <a:lnSpc>
                <a:spcPct val="100000"/>
              </a:lnSpc>
              <a:spcBef>
                <a:spcPts val="400"/>
              </a:spcBef>
              <a:spcAft>
                <a:spcPts val="0"/>
              </a:spcAft>
              <a:buClr>
                <a:schemeClr val="dk1"/>
              </a:buClr>
              <a:buSzPts val="2000"/>
              <a:buFont typeface="Century"/>
              <a:buNone/>
              <a:defRPr sz="2000" b="0" i="0" u="none" strike="noStrike" cap="none">
                <a:solidFill>
                  <a:schemeClr val="dk1"/>
                </a:solidFill>
                <a:latin typeface="Century"/>
                <a:ea typeface="Century"/>
                <a:cs typeface="Century"/>
                <a:sym typeface="Century"/>
              </a:defRPr>
            </a:lvl1pPr>
            <a:lvl2pPr marL="457200" marR="0" lvl="1" indent="0" algn="l" rtl="0">
              <a:lnSpc>
                <a:spcPct val="100000"/>
              </a:lnSpc>
              <a:spcBef>
                <a:spcPts val="360"/>
              </a:spcBef>
              <a:spcAft>
                <a:spcPts val="0"/>
              </a:spcAft>
              <a:buClr>
                <a:schemeClr val="dk1"/>
              </a:buClr>
              <a:buSzPts val="1800"/>
              <a:buFont typeface="Century"/>
              <a:buNone/>
              <a:defRPr sz="1800" b="0" i="0" u="none" strike="noStrike" cap="none">
                <a:solidFill>
                  <a:schemeClr val="dk1"/>
                </a:solidFill>
                <a:latin typeface="Century"/>
                <a:ea typeface="Century"/>
                <a:cs typeface="Century"/>
                <a:sym typeface="Century"/>
              </a:defRPr>
            </a:lvl2pPr>
            <a:lvl3pPr marL="914400" marR="0" lvl="2" indent="0" algn="l" rtl="0">
              <a:lnSpc>
                <a:spcPct val="100000"/>
              </a:lnSpc>
              <a:spcBef>
                <a:spcPts val="320"/>
              </a:spcBef>
              <a:spcAft>
                <a:spcPts val="0"/>
              </a:spcAft>
              <a:buClr>
                <a:schemeClr val="dk1"/>
              </a:buClr>
              <a:buSzPts val="1600"/>
              <a:buFont typeface="Century"/>
              <a:buNone/>
              <a:defRPr sz="1600" b="0" i="0" u="none" strike="noStrike" cap="none">
                <a:solidFill>
                  <a:schemeClr val="dk1"/>
                </a:solidFill>
                <a:latin typeface="Century"/>
                <a:ea typeface="Century"/>
                <a:cs typeface="Century"/>
                <a:sym typeface="Century"/>
              </a:defRPr>
            </a:lvl3pPr>
            <a:lvl4pPr marL="1371600" marR="0" lvl="3" indent="0" algn="l" rtl="0">
              <a:lnSpc>
                <a:spcPct val="100000"/>
              </a:lnSpc>
              <a:spcBef>
                <a:spcPts val="280"/>
              </a:spcBef>
              <a:spcAft>
                <a:spcPts val="0"/>
              </a:spcAft>
              <a:buClr>
                <a:schemeClr val="dk1"/>
              </a:buClr>
              <a:buSzPts val="1400"/>
              <a:buFont typeface="Century"/>
              <a:buNone/>
              <a:defRPr sz="1400" b="0" i="0" u="none" strike="noStrike" cap="none">
                <a:solidFill>
                  <a:schemeClr val="dk1"/>
                </a:solidFill>
                <a:latin typeface="Century"/>
                <a:ea typeface="Century"/>
                <a:cs typeface="Century"/>
                <a:sym typeface="Century"/>
              </a:defRPr>
            </a:lvl4pPr>
            <a:lvl5pPr marL="1828800" marR="0" lvl="4" indent="0" algn="l" rtl="0">
              <a:lnSpc>
                <a:spcPct val="100000"/>
              </a:lnSpc>
              <a:spcBef>
                <a:spcPts val="280"/>
              </a:spcBef>
              <a:spcAft>
                <a:spcPts val="0"/>
              </a:spcAft>
              <a:buClr>
                <a:schemeClr val="dk1"/>
              </a:buClr>
              <a:buSzPts val="1400"/>
              <a:buFont typeface="Century"/>
              <a:buNone/>
              <a:defRPr sz="1400" b="0" i="0" u="none" strike="noStrike" cap="none">
                <a:solidFill>
                  <a:schemeClr val="dk1"/>
                </a:solidFill>
                <a:latin typeface="Century"/>
                <a:ea typeface="Century"/>
                <a:cs typeface="Century"/>
                <a:sym typeface="Century"/>
              </a:defRPr>
            </a:lvl5pPr>
            <a:lvl6pPr marL="2286000" marR="0" lvl="5" indent="0" algn="l" rtl="0">
              <a:lnSpc>
                <a:spcPct val="100000"/>
              </a:lnSpc>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6pPr>
            <a:lvl7pPr marL="2743200" marR="0" lvl="6" indent="0" algn="l" rtl="0">
              <a:lnSpc>
                <a:spcPct val="100000"/>
              </a:lnSpc>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7pPr>
            <a:lvl8pPr marL="3200400" marR="0" lvl="7" indent="0" algn="l" rtl="0">
              <a:lnSpc>
                <a:spcPct val="100000"/>
              </a:lnSpc>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8pPr>
            <a:lvl9pPr marL="3657600" marR="0" lvl="8" indent="0" algn="l" rtl="0">
              <a:lnSpc>
                <a:spcPct val="100000"/>
              </a:lnSpc>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221" name="Shape 221"/>
          <p:cNvSpPr txBox="1">
            <a:spLocks noGrp="1"/>
          </p:cNvSpPr>
          <p:nvPr>
            <p:ph type="dt" idx="10"/>
          </p:nvPr>
        </p:nvSpPr>
        <p:spPr>
          <a:xfrm>
            <a:off x="457200" y="6245225"/>
            <a:ext cx="2133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22" name="Shape 222"/>
          <p:cNvSpPr txBox="1">
            <a:spLocks noGrp="1"/>
          </p:cNvSpPr>
          <p:nvPr>
            <p:ph type="ftr" idx="11"/>
          </p:nvPr>
        </p:nvSpPr>
        <p:spPr>
          <a:xfrm>
            <a:off x="3124200" y="6245225"/>
            <a:ext cx="2895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23" name="Shape 223"/>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a:t>
            </a:fld>
            <a:endParaRPr lang="en-US" sz="1400" b="0" i="0" u="none" strike="noStrike" cap="none">
              <a:solidFill>
                <a:schemeClr val="dk1"/>
              </a:solidFill>
              <a:latin typeface="Century"/>
              <a:ea typeface="Century"/>
              <a:cs typeface="Century"/>
              <a:sym typeface="Century"/>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24"/>
        <p:cNvGrpSpPr/>
        <p:nvPr/>
      </p:nvGrpSpPr>
      <p:grpSpPr>
        <a:xfrm>
          <a:off x="0" y="0"/>
          <a:ext cx="0" cy="0"/>
          <a:chOff x="0" y="0"/>
          <a:chExt cx="0" cy="0"/>
        </a:xfrm>
      </p:grpSpPr>
      <p:sp>
        <p:nvSpPr>
          <p:cNvPr id="225" name="Shape 225"/>
          <p:cNvSpPr/>
          <p:nvPr/>
        </p:nvSpPr>
        <p:spPr>
          <a:xfrm>
            <a:off x="0" y="914400"/>
            <a:ext cx="8153400" cy="76200"/>
          </a:xfrm>
          <a:prstGeom prst="homePlate">
            <a:avLst>
              <a:gd name="adj" fmla="val 50000"/>
            </a:avLst>
          </a:prstGeom>
          <a:solidFill>
            <a:schemeClr val="dk1"/>
          </a:solidFill>
          <a:ln>
            <a:noFill/>
          </a:ln>
        </p:spPr>
        <p:txBody>
          <a:bodyPr wrap="square" lIns="91425" tIns="45700" rIns="91425" bIns="45700" anchor="ctr" anchorCtr="0">
            <a:noAutofit/>
          </a:bodyPr>
          <a:lstStyle/>
          <a:p>
            <a:pPr marL="0" marR="0" lvl="0" indent="-11430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26" name="Shape 226"/>
          <p:cNvSpPr txBox="1">
            <a:spLocks noGrp="1"/>
          </p:cNvSpPr>
          <p:nvPr>
            <p:ph type="title"/>
          </p:nvPr>
        </p:nvSpPr>
        <p:spPr>
          <a:xfrm>
            <a:off x="0" y="76200"/>
            <a:ext cx="8229600" cy="11430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2"/>
              </a:buClr>
              <a:buSzPts val="1400"/>
              <a:buFont typeface="Century"/>
              <a:buNone/>
              <a:defRPr sz="2800" b="0" i="0" u="none" strike="noStrike" cap="none">
                <a:solidFill>
                  <a:schemeClr val="dk2"/>
                </a:solidFill>
                <a:latin typeface="Century"/>
                <a:ea typeface="Century"/>
                <a:cs typeface="Century"/>
                <a:sym typeface="Century"/>
              </a:defRPr>
            </a:lvl1pPr>
            <a:lvl2pPr marL="0" marR="0" lvl="1"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2pPr>
            <a:lvl3pPr marL="0" marR="0" lvl="2"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3pPr>
            <a:lvl4pPr marL="0" marR="0" lvl="3"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4pPr>
            <a:lvl5pPr marL="0" marR="0" lvl="4"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5pPr>
            <a:lvl6pPr marL="457200" marR="0" lvl="5"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9pPr>
          </a:lstStyle>
          <a:p>
            <a:endParaRPr/>
          </a:p>
        </p:txBody>
      </p:sp>
      <p:sp>
        <p:nvSpPr>
          <p:cNvPr id="227" name="Shape 227"/>
          <p:cNvSpPr txBox="1">
            <a:spLocks noGrp="1"/>
          </p:cNvSpPr>
          <p:nvPr>
            <p:ph type="body" idx="1"/>
          </p:nvPr>
        </p:nvSpPr>
        <p:spPr>
          <a:xfrm>
            <a:off x="0" y="1371600"/>
            <a:ext cx="4038600" cy="4525963"/>
          </a:xfrm>
          <a:prstGeom prst="rect">
            <a:avLst/>
          </a:prstGeom>
          <a:noFill/>
          <a:ln>
            <a:noFill/>
          </a:ln>
        </p:spPr>
        <p:txBody>
          <a:bodyPr wrap="square" lIns="91425" tIns="91425" rIns="91425" bIns="91425" anchor="t" anchorCtr="0"/>
          <a:lstStyle>
            <a:lvl1pPr marL="342900" marR="0" lvl="0" indent="12700" algn="l" rtl="0">
              <a:lnSpc>
                <a:spcPct val="100000"/>
              </a:lnSpc>
              <a:spcBef>
                <a:spcPts val="560"/>
              </a:spcBef>
              <a:spcAft>
                <a:spcPts val="0"/>
              </a:spcAft>
              <a:buClr>
                <a:schemeClr val="dk1"/>
              </a:buClr>
              <a:buSzPts val="2800"/>
              <a:buFont typeface="Century"/>
              <a:buChar char="•"/>
              <a:defRPr sz="2800" b="0" i="0" u="none" strike="noStrike" cap="none">
                <a:solidFill>
                  <a:schemeClr val="dk1"/>
                </a:solidFill>
                <a:latin typeface="Century"/>
                <a:ea typeface="Century"/>
                <a:cs typeface="Century"/>
                <a:sym typeface="Century"/>
              </a:defRPr>
            </a:lvl1pPr>
            <a:lvl2pPr marL="742950" marR="0" lvl="1" indent="19050" algn="l" rtl="0">
              <a:lnSpc>
                <a:spcPct val="100000"/>
              </a:lnSpc>
              <a:spcBef>
                <a:spcPts val="480"/>
              </a:spcBef>
              <a:spcAft>
                <a:spcPts val="0"/>
              </a:spcAft>
              <a:buClr>
                <a:schemeClr val="dk1"/>
              </a:buClr>
              <a:buSzPts val="2400"/>
              <a:buFont typeface="Century"/>
              <a:buChar char="–"/>
              <a:defRPr sz="2400" b="0" i="0" u="none" strike="noStrike" cap="none">
                <a:solidFill>
                  <a:schemeClr val="dk1"/>
                </a:solidFill>
                <a:latin typeface="Century"/>
                <a:ea typeface="Century"/>
                <a:cs typeface="Century"/>
                <a:sym typeface="Century"/>
              </a:defRPr>
            </a:lvl2pPr>
            <a:lvl3pPr marL="1143000" marR="0" lvl="2" indent="25400" algn="l" rtl="0">
              <a:lnSpc>
                <a:spcPct val="100000"/>
              </a:lnSpc>
              <a:spcBef>
                <a:spcPts val="400"/>
              </a:spcBef>
              <a:spcAft>
                <a:spcPts val="0"/>
              </a:spcAft>
              <a:buClr>
                <a:schemeClr val="dk1"/>
              </a:buClr>
              <a:buSzPts val="2000"/>
              <a:buFont typeface="Century"/>
              <a:buChar char="•"/>
              <a:defRPr sz="2000" b="0" i="0" u="none" strike="noStrike" cap="none">
                <a:solidFill>
                  <a:schemeClr val="dk1"/>
                </a:solidFill>
                <a:latin typeface="Century"/>
                <a:ea typeface="Century"/>
                <a:cs typeface="Century"/>
                <a:sym typeface="Century"/>
              </a:defRPr>
            </a:lvl3pPr>
            <a:lvl4pPr marL="1600200" marR="0" lvl="3" indent="0" algn="l" rtl="0">
              <a:lnSpc>
                <a:spcPct val="100000"/>
              </a:lnSpc>
              <a:spcBef>
                <a:spcPts val="360"/>
              </a:spcBef>
              <a:spcAft>
                <a:spcPts val="0"/>
              </a:spcAft>
              <a:buClr>
                <a:schemeClr val="dk1"/>
              </a:buClr>
              <a:buSzPts val="1800"/>
              <a:buFont typeface="Century"/>
              <a:buChar char="–"/>
              <a:defRPr sz="1800" b="0" i="0" u="none" strike="noStrike" cap="none">
                <a:solidFill>
                  <a:schemeClr val="dk1"/>
                </a:solidFill>
                <a:latin typeface="Century"/>
                <a:ea typeface="Century"/>
                <a:cs typeface="Century"/>
                <a:sym typeface="Century"/>
              </a:defRPr>
            </a:lvl4pPr>
            <a:lvl5pPr marL="2057400" marR="0" lvl="4" indent="0" algn="l" rtl="0">
              <a:lnSpc>
                <a:spcPct val="100000"/>
              </a:lnSpc>
              <a:spcBef>
                <a:spcPts val="360"/>
              </a:spcBef>
              <a:spcAft>
                <a:spcPts val="0"/>
              </a:spcAft>
              <a:buClr>
                <a:schemeClr val="dk1"/>
              </a:buClr>
              <a:buSzPts val="1800"/>
              <a:buFont typeface="Century"/>
              <a:buChar char="»"/>
              <a:defRPr sz="1800" b="0" i="0" u="none" strike="noStrike" cap="none">
                <a:solidFill>
                  <a:schemeClr val="dk1"/>
                </a:solidFill>
                <a:latin typeface="Century"/>
                <a:ea typeface="Century"/>
                <a:cs typeface="Century"/>
                <a:sym typeface="Century"/>
              </a:defRPr>
            </a:lvl5pPr>
            <a:lvl6pPr marL="2514600" marR="0" lvl="5"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2971800" marR="0" lvl="6"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429000" marR="0" lvl="7"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3886200" marR="0" lvl="8"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28" name="Shape 228"/>
          <p:cNvSpPr txBox="1">
            <a:spLocks noGrp="1"/>
          </p:cNvSpPr>
          <p:nvPr>
            <p:ph type="body" idx="2"/>
          </p:nvPr>
        </p:nvSpPr>
        <p:spPr>
          <a:xfrm>
            <a:off x="4343400" y="1371600"/>
            <a:ext cx="4038600" cy="4525963"/>
          </a:xfrm>
          <a:prstGeom prst="rect">
            <a:avLst/>
          </a:prstGeom>
          <a:noFill/>
          <a:ln>
            <a:noFill/>
          </a:ln>
        </p:spPr>
        <p:txBody>
          <a:bodyPr wrap="square" lIns="91425" tIns="91425" rIns="91425" bIns="91425" anchor="t" anchorCtr="0"/>
          <a:lstStyle>
            <a:lvl1pPr marL="342900" marR="0" lvl="0" indent="12700" algn="l" rtl="0">
              <a:lnSpc>
                <a:spcPct val="100000"/>
              </a:lnSpc>
              <a:spcBef>
                <a:spcPts val="560"/>
              </a:spcBef>
              <a:spcAft>
                <a:spcPts val="0"/>
              </a:spcAft>
              <a:buClr>
                <a:schemeClr val="dk1"/>
              </a:buClr>
              <a:buSzPts val="2800"/>
              <a:buFont typeface="Century"/>
              <a:buChar char="•"/>
              <a:defRPr sz="2800" b="0" i="0" u="none" strike="noStrike" cap="none">
                <a:solidFill>
                  <a:schemeClr val="dk1"/>
                </a:solidFill>
                <a:latin typeface="Century"/>
                <a:ea typeface="Century"/>
                <a:cs typeface="Century"/>
                <a:sym typeface="Century"/>
              </a:defRPr>
            </a:lvl1pPr>
            <a:lvl2pPr marL="742950" marR="0" lvl="1" indent="19050" algn="l" rtl="0">
              <a:lnSpc>
                <a:spcPct val="100000"/>
              </a:lnSpc>
              <a:spcBef>
                <a:spcPts val="480"/>
              </a:spcBef>
              <a:spcAft>
                <a:spcPts val="0"/>
              </a:spcAft>
              <a:buClr>
                <a:schemeClr val="dk1"/>
              </a:buClr>
              <a:buSzPts val="2400"/>
              <a:buFont typeface="Century"/>
              <a:buChar char="–"/>
              <a:defRPr sz="2400" b="0" i="0" u="none" strike="noStrike" cap="none">
                <a:solidFill>
                  <a:schemeClr val="dk1"/>
                </a:solidFill>
                <a:latin typeface="Century"/>
                <a:ea typeface="Century"/>
                <a:cs typeface="Century"/>
                <a:sym typeface="Century"/>
              </a:defRPr>
            </a:lvl2pPr>
            <a:lvl3pPr marL="1143000" marR="0" lvl="2" indent="25400" algn="l" rtl="0">
              <a:lnSpc>
                <a:spcPct val="100000"/>
              </a:lnSpc>
              <a:spcBef>
                <a:spcPts val="400"/>
              </a:spcBef>
              <a:spcAft>
                <a:spcPts val="0"/>
              </a:spcAft>
              <a:buClr>
                <a:schemeClr val="dk1"/>
              </a:buClr>
              <a:buSzPts val="2000"/>
              <a:buFont typeface="Century"/>
              <a:buChar char="•"/>
              <a:defRPr sz="2000" b="0" i="0" u="none" strike="noStrike" cap="none">
                <a:solidFill>
                  <a:schemeClr val="dk1"/>
                </a:solidFill>
                <a:latin typeface="Century"/>
                <a:ea typeface="Century"/>
                <a:cs typeface="Century"/>
                <a:sym typeface="Century"/>
              </a:defRPr>
            </a:lvl3pPr>
            <a:lvl4pPr marL="1600200" marR="0" lvl="3" indent="0" algn="l" rtl="0">
              <a:lnSpc>
                <a:spcPct val="100000"/>
              </a:lnSpc>
              <a:spcBef>
                <a:spcPts val="360"/>
              </a:spcBef>
              <a:spcAft>
                <a:spcPts val="0"/>
              </a:spcAft>
              <a:buClr>
                <a:schemeClr val="dk1"/>
              </a:buClr>
              <a:buSzPts val="1800"/>
              <a:buFont typeface="Century"/>
              <a:buChar char="–"/>
              <a:defRPr sz="1800" b="0" i="0" u="none" strike="noStrike" cap="none">
                <a:solidFill>
                  <a:schemeClr val="dk1"/>
                </a:solidFill>
                <a:latin typeface="Century"/>
                <a:ea typeface="Century"/>
                <a:cs typeface="Century"/>
                <a:sym typeface="Century"/>
              </a:defRPr>
            </a:lvl4pPr>
            <a:lvl5pPr marL="2057400" marR="0" lvl="4" indent="0" algn="l" rtl="0">
              <a:lnSpc>
                <a:spcPct val="100000"/>
              </a:lnSpc>
              <a:spcBef>
                <a:spcPts val="360"/>
              </a:spcBef>
              <a:spcAft>
                <a:spcPts val="0"/>
              </a:spcAft>
              <a:buClr>
                <a:schemeClr val="dk1"/>
              </a:buClr>
              <a:buSzPts val="1800"/>
              <a:buFont typeface="Century"/>
              <a:buChar char="»"/>
              <a:defRPr sz="1800" b="0" i="0" u="none" strike="noStrike" cap="none">
                <a:solidFill>
                  <a:schemeClr val="dk1"/>
                </a:solidFill>
                <a:latin typeface="Century"/>
                <a:ea typeface="Century"/>
                <a:cs typeface="Century"/>
                <a:sym typeface="Century"/>
              </a:defRPr>
            </a:lvl5pPr>
            <a:lvl6pPr marL="2514600" marR="0" lvl="5"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2971800" marR="0" lvl="6"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429000" marR="0" lvl="7"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3886200" marR="0" lvl="8"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29" name="Shape 229"/>
          <p:cNvSpPr txBox="1">
            <a:spLocks noGrp="1"/>
          </p:cNvSpPr>
          <p:nvPr>
            <p:ph type="dt" idx="10"/>
          </p:nvPr>
        </p:nvSpPr>
        <p:spPr>
          <a:xfrm>
            <a:off x="457200" y="6245225"/>
            <a:ext cx="2133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30" name="Shape 230"/>
          <p:cNvSpPr txBox="1">
            <a:spLocks noGrp="1"/>
          </p:cNvSpPr>
          <p:nvPr>
            <p:ph type="ftr" idx="11"/>
          </p:nvPr>
        </p:nvSpPr>
        <p:spPr>
          <a:xfrm>
            <a:off x="3124200" y="6245225"/>
            <a:ext cx="2895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31" name="Shape 231"/>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a:t>
            </a:fld>
            <a:endParaRPr lang="en-US" sz="1400" b="0" i="0" u="none" strike="noStrike" cap="none">
              <a:solidFill>
                <a:schemeClr val="dk1"/>
              </a:solidFill>
              <a:latin typeface="Century"/>
              <a:ea typeface="Century"/>
              <a:cs typeface="Century"/>
              <a:sym typeface="Century"/>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Custom Layout">
    <p:spTree>
      <p:nvGrpSpPr>
        <p:cNvPr id="1" name="Shape 32"/>
        <p:cNvGrpSpPr/>
        <p:nvPr/>
      </p:nvGrpSpPr>
      <p:grpSpPr>
        <a:xfrm>
          <a:off x="0" y="0"/>
          <a:ext cx="0" cy="0"/>
          <a:chOff x="0" y="0"/>
          <a:chExt cx="0" cy="0"/>
        </a:xfrm>
      </p:grpSpPr>
      <p:sp>
        <p:nvSpPr>
          <p:cNvPr id="33" name="Shape 33"/>
          <p:cNvSpPr/>
          <p:nvPr/>
        </p:nvSpPr>
        <p:spPr>
          <a:xfrm>
            <a:off x="0" y="914400"/>
            <a:ext cx="8153400" cy="76200"/>
          </a:xfrm>
          <a:prstGeom prst="homePlate">
            <a:avLst>
              <a:gd name="adj" fmla="val 50000"/>
            </a:avLst>
          </a:prstGeom>
          <a:solidFill>
            <a:schemeClr val="dk1"/>
          </a:solidFill>
          <a:ln>
            <a:noFill/>
          </a:ln>
        </p:spPr>
        <p:txBody>
          <a:bodyPr wrap="square" lIns="91425" tIns="45700" rIns="91425" bIns="45700" anchor="ctr" anchorCtr="0">
            <a:noAutofit/>
          </a:bodyPr>
          <a:lstStyle/>
          <a:p>
            <a:pPr marL="0" marR="0" lvl="0" indent="-11430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4" name="Shape 34"/>
          <p:cNvSpPr txBox="1">
            <a:spLocks noGrp="1"/>
          </p:cNvSpPr>
          <p:nvPr>
            <p:ph type="title"/>
          </p:nvPr>
        </p:nvSpPr>
        <p:spPr>
          <a:xfrm>
            <a:off x="0" y="76200"/>
            <a:ext cx="8229600" cy="11430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2"/>
              </a:buClr>
              <a:buSzPts val="1400"/>
              <a:buFont typeface="Century"/>
              <a:buNone/>
              <a:defRPr sz="2800" b="0" i="0" u="none" strike="noStrike" cap="none">
                <a:solidFill>
                  <a:schemeClr val="dk2"/>
                </a:solidFill>
                <a:latin typeface="Century"/>
                <a:ea typeface="Century"/>
                <a:cs typeface="Century"/>
                <a:sym typeface="Century"/>
              </a:defRPr>
            </a:lvl1pPr>
            <a:lvl2pPr marL="0" marR="0" lvl="1"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2pPr>
            <a:lvl3pPr marL="0" marR="0" lvl="2"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3pPr>
            <a:lvl4pPr marL="0" marR="0" lvl="3"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4pPr>
            <a:lvl5pPr marL="0" marR="0" lvl="4"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5pPr>
            <a:lvl6pPr marL="457200" marR="0" lvl="5"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9pPr>
          </a:lstStyle>
          <a:p>
            <a:endParaRPr/>
          </a:p>
        </p:txBody>
      </p:sp>
      <p:sp>
        <p:nvSpPr>
          <p:cNvPr id="35" name="Shape 35"/>
          <p:cNvSpPr txBox="1">
            <a:spLocks noGrp="1"/>
          </p:cNvSpPr>
          <p:nvPr>
            <p:ph type="dt" idx="10"/>
          </p:nvPr>
        </p:nvSpPr>
        <p:spPr>
          <a:xfrm>
            <a:off x="457200" y="6245225"/>
            <a:ext cx="2133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ftr" idx="11"/>
          </p:nvPr>
        </p:nvSpPr>
        <p:spPr>
          <a:xfrm>
            <a:off x="3124200" y="6245225"/>
            <a:ext cx="2895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37" name="Shape 37"/>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a:t>
            </a:fld>
            <a:endParaRPr lang="en-US" sz="1400" b="0" i="0" u="none" strike="noStrike" cap="none">
              <a:solidFill>
                <a:schemeClr val="dk1"/>
              </a:solidFill>
              <a:latin typeface="Century"/>
              <a:ea typeface="Century"/>
              <a:cs typeface="Century"/>
              <a:sym typeface="Century"/>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232"/>
        <p:cNvGrpSpPr/>
        <p:nvPr/>
      </p:nvGrpSpPr>
      <p:grpSpPr>
        <a:xfrm>
          <a:off x="0" y="0"/>
          <a:ext cx="0" cy="0"/>
          <a:chOff x="0" y="0"/>
          <a:chExt cx="0" cy="0"/>
        </a:xfrm>
      </p:grpSpPr>
      <p:sp>
        <p:nvSpPr>
          <p:cNvPr id="233" name="Shape 233"/>
          <p:cNvSpPr/>
          <p:nvPr/>
        </p:nvSpPr>
        <p:spPr>
          <a:xfrm>
            <a:off x="0" y="914400"/>
            <a:ext cx="8153400" cy="76200"/>
          </a:xfrm>
          <a:prstGeom prst="homePlate">
            <a:avLst>
              <a:gd name="adj" fmla="val 50000"/>
            </a:avLst>
          </a:prstGeom>
          <a:solidFill>
            <a:schemeClr val="dk1"/>
          </a:solidFill>
          <a:ln>
            <a:noFill/>
          </a:ln>
        </p:spPr>
        <p:txBody>
          <a:bodyPr wrap="square" lIns="91425" tIns="45700" rIns="91425" bIns="45700" anchor="ctr" anchorCtr="0">
            <a:noAutofit/>
          </a:bodyPr>
          <a:lstStyle/>
          <a:p>
            <a:pPr marL="0" marR="0" lvl="0" indent="-11430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34" name="Shape 234"/>
          <p:cNvSpPr txBox="1">
            <a:spLocks noGrp="1"/>
          </p:cNvSpPr>
          <p:nvPr>
            <p:ph type="title"/>
          </p:nvPr>
        </p:nvSpPr>
        <p:spPr>
          <a:xfrm>
            <a:off x="0" y="76200"/>
            <a:ext cx="8229600" cy="11430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2"/>
              </a:buClr>
              <a:buSzPts val="1400"/>
              <a:buFont typeface="Century"/>
              <a:buNone/>
              <a:defRPr sz="2800" b="0" i="0" u="none" strike="noStrike" cap="none">
                <a:solidFill>
                  <a:schemeClr val="dk2"/>
                </a:solidFill>
                <a:latin typeface="Century"/>
                <a:ea typeface="Century"/>
                <a:cs typeface="Century"/>
                <a:sym typeface="Century"/>
              </a:defRPr>
            </a:lvl1pPr>
            <a:lvl2pPr marL="0" marR="0" lvl="1"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2pPr>
            <a:lvl3pPr marL="0" marR="0" lvl="2"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3pPr>
            <a:lvl4pPr marL="0" marR="0" lvl="3"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4pPr>
            <a:lvl5pPr marL="0" marR="0" lvl="4"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5pPr>
            <a:lvl6pPr marL="457200" marR="0" lvl="5"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9pPr>
          </a:lstStyle>
          <a:p>
            <a:endParaRPr/>
          </a:p>
        </p:txBody>
      </p:sp>
      <p:sp>
        <p:nvSpPr>
          <p:cNvPr id="235" name="Shape 235"/>
          <p:cNvSpPr txBox="1">
            <a:spLocks noGrp="1"/>
          </p:cNvSpPr>
          <p:nvPr>
            <p:ph type="body" idx="1"/>
          </p:nvPr>
        </p:nvSpPr>
        <p:spPr>
          <a:xfrm>
            <a:off x="457200" y="1535113"/>
            <a:ext cx="4040188" cy="639762"/>
          </a:xfrm>
          <a:prstGeom prst="rect">
            <a:avLst/>
          </a:prstGeom>
          <a:noFill/>
          <a:ln>
            <a:noFill/>
          </a:ln>
        </p:spPr>
        <p:txBody>
          <a:bodyPr wrap="square" lIns="91425" tIns="91425" rIns="91425" bIns="91425" anchor="b" anchorCtr="0"/>
          <a:lstStyle>
            <a:lvl1pPr marL="0" marR="0" lvl="0" indent="0" algn="l" rtl="0">
              <a:lnSpc>
                <a:spcPct val="100000"/>
              </a:lnSpc>
              <a:spcBef>
                <a:spcPts val="480"/>
              </a:spcBef>
              <a:spcAft>
                <a:spcPts val="0"/>
              </a:spcAft>
              <a:buClr>
                <a:schemeClr val="dk1"/>
              </a:buClr>
              <a:buSzPts val="2400"/>
              <a:buFont typeface="Century"/>
              <a:buNone/>
              <a:defRPr sz="2400" b="1" i="0" u="none" strike="noStrike" cap="none">
                <a:solidFill>
                  <a:schemeClr val="dk1"/>
                </a:solidFill>
                <a:latin typeface="Century"/>
                <a:ea typeface="Century"/>
                <a:cs typeface="Century"/>
                <a:sym typeface="Century"/>
              </a:defRPr>
            </a:lvl1pPr>
            <a:lvl2pPr marL="457200" marR="0" lvl="1" indent="0" algn="l" rtl="0">
              <a:lnSpc>
                <a:spcPct val="100000"/>
              </a:lnSpc>
              <a:spcBef>
                <a:spcPts val="400"/>
              </a:spcBef>
              <a:spcAft>
                <a:spcPts val="0"/>
              </a:spcAft>
              <a:buClr>
                <a:schemeClr val="dk1"/>
              </a:buClr>
              <a:buSzPts val="2000"/>
              <a:buFont typeface="Century"/>
              <a:buNone/>
              <a:defRPr sz="2000" b="1" i="0" u="none" strike="noStrike" cap="none">
                <a:solidFill>
                  <a:schemeClr val="dk1"/>
                </a:solidFill>
                <a:latin typeface="Century"/>
                <a:ea typeface="Century"/>
                <a:cs typeface="Century"/>
                <a:sym typeface="Century"/>
              </a:defRPr>
            </a:lvl2pPr>
            <a:lvl3pPr marL="914400" marR="0" lvl="2" indent="0" algn="l" rtl="0">
              <a:lnSpc>
                <a:spcPct val="100000"/>
              </a:lnSpc>
              <a:spcBef>
                <a:spcPts val="360"/>
              </a:spcBef>
              <a:spcAft>
                <a:spcPts val="0"/>
              </a:spcAft>
              <a:buClr>
                <a:schemeClr val="dk1"/>
              </a:buClr>
              <a:buSzPts val="1800"/>
              <a:buFont typeface="Century"/>
              <a:buNone/>
              <a:defRPr sz="1800" b="1" i="0" u="none" strike="noStrike" cap="none">
                <a:solidFill>
                  <a:schemeClr val="dk1"/>
                </a:solidFill>
                <a:latin typeface="Century"/>
                <a:ea typeface="Century"/>
                <a:cs typeface="Century"/>
                <a:sym typeface="Century"/>
              </a:defRPr>
            </a:lvl3pPr>
            <a:lvl4pPr marL="1371600" marR="0" lvl="3" indent="0" algn="l" rtl="0">
              <a:lnSpc>
                <a:spcPct val="100000"/>
              </a:lnSpc>
              <a:spcBef>
                <a:spcPts val="320"/>
              </a:spcBef>
              <a:spcAft>
                <a:spcPts val="0"/>
              </a:spcAft>
              <a:buClr>
                <a:schemeClr val="dk1"/>
              </a:buClr>
              <a:buSzPts val="1600"/>
              <a:buFont typeface="Century"/>
              <a:buNone/>
              <a:defRPr sz="1600" b="1" i="0" u="none" strike="noStrike" cap="none">
                <a:solidFill>
                  <a:schemeClr val="dk1"/>
                </a:solidFill>
                <a:latin typeface="Century"/>
                <a:ea typeface="Century"/>
                <a:cs typeface="Century"/>
                <a:sym typeface="Century"/>
              </a:defRPr>
            </a:lvl4pPr>
            <a:lvl5pPr marL="1828800" marR="0" lvl="4" indent="0" algn="l" rtl="0">
              <a:lnSpc>
                <a:spcPct val="100000"/>
              </a:lnSpc>
              <a:spcBef>
                <a:spcPts val="320"/>
              </a:spcBef>
              <a:spcAft>
                <a:spcPts val="0"/>
              </a:spcAft>
              <a:buClr>
                <a:schemeClr val="dk1"/>
              </a:buClr>
              <a:buSzPts val="1600"/>
              <a:buFont typeface="Century"/>
              <a:buNone/>
              <a:defRPr sz="1600" b="1" i="0" u="none" strike="noStrike" cap="none">
                <a:solidFill>
                  <a:schemeClr val="dk1"/>
                </a:solidFill>
                <a:latin typeface="Century"/>
                <a:ea typeface="Century"/>
                <a:cs typeface="Century"/>
                <a:sym typeface="Century"/>
              </a:defRPr>
            </a:lvl5pPr>
            <a:lvl6pPr marL="2286000" marR="0" lvl="5" indent="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2743200" marR="0" lvl="6" indent="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200400" marR="0" lvl="7" indent="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3657600" marR="0" lvl="8" indent="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36" name="Shape 236"/>
          <p:cNvSpPr txBox="1">
            <a:spLocks noGrp="1"/>
          </p:cNvSpPr>
          <p:nvPr>
            <p:ph type="body" idx="2"/>
          </p:nvPr>
        </p:nvSpPr>
        <p:spPr>
          <a:xfrm>
            <a:off x="457200" y="2174875"/>
            <a:ext cx="4040188" cy="3951288"/>
          </a:xfrm>
          <a:prstGeom prst="rect">
            <a:avLst/>
          </a:prstGeom>
          <a:noFill/>
          <a:ln>
            <a:noFill/>
          </a:ln>
        </p:spPr>
        <p:txBody>
          <a:bodyPr wrap="square" lIns="91425" tIns="91425" rIns="91425" bIns="91425" anchor="t" anchorCtr="0"/>
          <a:lstStyle>
            <a:lvl1pPr marL="342900" marR="0" lvl="0" indent="-38100" algn="l" rtl="0">
              <a:lnSpc>
                <a:spcPct val="100000"/>
              </a:lnSpc>
              <a:spcBef>
                <a:spcPts val="480"/>
              </a:spcBef>
              <a:spcAft>
                <a:spcPts val="0"/>
              </a:spcAft>
              <a:buClr>
                <a:schemeClr val="dk1"/>
              </a:buClr>
              <a:buSzPts val="2400"/>
              <a:buFont typeface="Century"/>
              <a:buChar char="•"/>
              <a:defRPr sz="2400" b="0" i="0" u="none" strike="noStrike" cap="none">
                <a:solidFill>
                  <a:schemeClr val="dk1"/>
                </a:solidFill>
                <a:latin typeface="Century"/>
                <a:ea typeface="Century"/>
                <a:cs typeface="Century"/>
                <a:sym typeface="Century"/>
              </a:defRPr>
            </a:lvl1pPr>
            <a:lvl2pPr marL="742950" marR="0" lvl="1" indent="-31750" algn="l" rtl="0">
              <a:lnSpc>
                <a:spcPct val="100000"/>
              </a:lnSpc>
              <a:spcBef>
                <a:spcPts val="400"/>
              </a:spcBef>
              <a:spcAft>
                <a:spcPts val="0"/>
              </a:spcAft>
              <a:buClr>
                <a:schemeClr val="dk1"/>
              </a:buClr>
              <a:buSzPts val="2000"/>
              <a:buFont typeface="Century"/>
              <a:buChar char="–"/>
              <a:defRPr sz="2000" b="0" i="0" u="none" strike="noStrike" cap="none">
                <a:solidFill>
                  <a:schemeClr val="dk1"/>
                </a:solidFill>
                <a:latin typeface="Century"/>
                <a:ea typeface="Century"/>
                <a:cs typeface="Century"/>
                <a:sym typeface="Century"/>
              </a:defRPr>
            </a:lvl2pPr>
            <a:lvl3pPr marL="1143000" marR="0" lvl="2" indent="0" algn="l" rtl="0">
              <a:lnSpc>
                <a:spcPct val="100000"/>
              </a:lnSpc>
              <a:spcBef>
                <a:spcPts val="360"/>
              </a:spcBef>
              <a:spcAft>
                <a:spcPts val="0"/>
              </a:spcAft>
              <a:buClr>
                <a:schemeClr val="dk1"/>
              </a:buClr>
              <a:buSzPts val="1800"/>
              <a:buFont typeface="Century"/>
              <a:buChar char="•"/>
              <a:defRPr sz="1800" b="0" i="0" u="none" strike="noStrike" cap="none">
                <a:solidFill>
                  <a:schemeClr val="dk1"/>
                </a:solidFill>
                <a:latin typeface="Century"/>
                <a:ea typeface="Century"/>
                <a:cs typeface="Century"/>
                <a:sym typeface="Century"/>
              </a:defRPr>
            </a:lvl3pPr>
            <a:lvl4pPr marL="1600200" marR="0" lvl="3" indent="-25400" algn="l" rtl="0">
              <a:lnSpc>
                <a:spcPct val="100000"/>
              </a:lnSpc>
              <a:spcBef>
                <a:spcPts val="320"/>
              </a:spcBef>
              <a:spcAft>
                <a:spcPts val="0"/>
              </a:spcAft>
              <a:buClr>
                <a:schemeClr val="dk1"/>
              </a:buClr>
              <a:buSzPts val="1600"/>
              <a:buFont typeface="Century"/>
              <a:buChar char="–"/>
              <a:defRPr sz="1600" b="0" i="0" u="none" strike="noStrike" cap="none">
                <a:solidFill>
                  <a:schemeClr val="dk1"/>
                </a:solidFill>
                <a:latin typeface="Century"/>
                <a:ea typeface="Century"/>
                <a:cs typeface="Century"/>
                <a:sym typeface="Century"/>
              </a:defRPr>
            </a:lvl4pPr>
            <a:lvl5pPr marL="2057400" marR="0" lvl="4" indent="-25400" algn="l" rtl="0">
              <a:lnSpc>
                <a:spcPct val="100000"/>
              </a:lnSpc>
              <a:spcBef>
                <a:spcPts val="320"/>
              </a:spcBef>
              <a:spcAft>
                <a:spcPts val="0"/>
              </a:spcAft>
              <a:buClr>
                <a:schemeClr val="dk1"/>
              </a:buClr>
              <a:buSzPts val="1600"/>
              <a:buFont typeface="Century"/>
              <a:buChar char="»"/>
              <a:defRPr sz="1600" b="0" i="0" u="none" strike="noStrike" cap="none">
                <a:solidFill>
                  <a:schemeClr val="dk1"/>
                </a:solidFill>
                <a:latin typeface="Century"/>
                <a:ea typeface="Century"/>
                <a:cs typeface="Century"/>
                <a:sym typeface="Century"/>
              </a:defRPr>
            </a:lvl5pPr>
            <a:lvl6pPr marL="2514600" marR="0" lvl="5" indent="-254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2971800" marR="0" lvl="6" indent="-254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429000" marR="0" lvl="7" indent="-254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3886200" marR="0" lvl="8" indent="-254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237" name="Shape 237"/>
          <p:cNvSpPr txBox="1">
            <a:spLocks noGrp="1"/>
          </p:cNvSpPr>
          <p:nvPr>
            <p:ph type="body" idx="3"/>
          </p:nvPr>
        </p:nvSpPr>
        <p:spPr>
          <a:xfrm>
            <a:off x="4645025" y="1535113"/>
            <a:ext cx="4041775" cy="639762"/>
          </a:xfrm>
          <a:prstGeom prst="rect">
            <a:avLst/>
          </a:prstGeom>
          <a:noFill/>
          <a:ln>
            <a:noFill/>
          </a:ln>
        </p:spPr>
        <p:txBody>
          <a:bodyPr wrap="square" lIns="91425" tIns="91425" rIns="91425" bIns="91425" anchor="b" anchorCtr="0"/>
          <a:lstStyle>
            <a:lvl1pPr marL="0" marR="0" lvl="0" indent="0" algn="l" rtl="0">
              <a:lnSpc>
                <a:spcPct val="100000"/>
              </a:lnSpc>
              <a:spcBef>
                <a:spcPts val="480"/>
              </a:spcBef>
              <a:spcAft>
                <a:spcPts val="0"/>
              </a:spcAft>
              <a:buClr>
                <a:schemeClr val="dk1"/>
              </a:buClr>
              <a:buSzPts val="2400"/>
              <a:buFont typeface="Century"/>
              <a:buNone/>
              <a:defRPr sz="2400" b="1" i="0" u="none" strike="noStrike" cap="none">
                <a:solidFill>
                  <a:schemeClr val="dk1"/>
                </a:solidFill>
                <a:latin typeface="Century"/>
                <a:ea typeface="Century"/>
                <a:cs typeface="Century"/>
                <a:sym typeface="Century"/>
              </a:defRPr>
            </a:lvl1pPr>
            <a:lvl2pPr marL="457200" marR="0" lvl="1" indent="0" algn="l" rtl="0">
              <a:lnSpc>
                <a:spcPct val="100000"/>
              </a:lnSpc>
              <a:spcBef>
                <a:spcPts val="400"/>
              </a:spcBef>
              <a:spcAft>
                <a:spcPts val="0"/>
              </a:spcAft>
              <a:buClr>
                <a:schemeClr val="dk1"/>
              </a:buClr>
              <a:buSzPts val="2000"/>
              <a:buFont typeface="Century"/>
              <a:buNone/>
              <a:defRPr sz="2000" b="1" i="0" u="none" strike="noStrike" cap="none">
                <a:solidFill>
                  <a:schemeClr val="dk1"/>
                </a:solidFill>
                <a:latin typeface="Century"/>
                <a:ea typeface="Century"/>
                <a:cs typeface="Century"/>
                <a:sym typeface="Century"/>
              </a:defRPr>
            </a:lvl2pPr>
            <a:lvl3pPr marL="914400" marR="0" lvl="2" indent="0" algn="l" rtl="0">
              <a:lnSpc>
                <a:spcPct val="100000"/>
              </a:lnSpc>
              <a:spcBef>
                <a:spcPts val="360"/>
              </a:spcBef>
              <a:spcAft>
                <a:spcPts val="0"/>
              </a:spcAft>
              <a:buClr>
                <a:schemeClr val="dk1"/>
              </a:buClr>
              <a:buSzPts val="1800"/>
              <a:buFont typeface="Century"/>
              <a:buNone/>
              <a:defRPr sz="1800" b="1" i="0" u="none" strike="noStrike" cap="none">
                <a:solidFill>
                  <a:schemeClr val="dk1"/>
                </a:solidFill>
                <a:latin typeface="Century"/>
                <a:ea typeface="Century"/>
                <a:cs typeface="Century"/>
                <a:sym typeface="Century"/>
              </a:defRPr>
            </a:lvl3pPr>
            <a:lvl4pPr marL="1371600" marR="0" lvl="3" indent="0" algn="l" rtl="0">
              <a:lnSpc>
                <a:spcPct val="100000"/>
              </a:lnSpc>
              <a:spcBef>
                <a:spcPts val="320"/>
              </a:spcBef>
              <a:spcAft>
                <a:spcPts val="0"/>
              </a:spcAft>
              <a:buClr>
                <a:schemeClr val="dk1"/>
              </a:buClr>
              <a:buSzPts val="1600"/>
              <a:buFont typeface="Century"/>
              <a:buNone/>
              <a:defRPr sz="1600" b="1" i="0" u="none" strike="noStrike" cap="none">
                <a:solidFill>
                  <a:schemeClr val="dk1"/>
                </a:solidFill>
                <a:latin typeface="Century"/>
                <a:ea typeface="Century"/>
                <a:cs typeface="Century"/>
                <a:sym typeface="Century"/>
              </a:defRPr>
            </a:lvl4pPr>
            <a:lvl5pPr marL="1828800" marR="0" lvl="4" indent="0" algn="l" rtl="0">
              <a:lnSpc>
                <a:spcPct val="100000"/>
              </a:lnSpc>
              <a:spcBef>
                <a:spcPts val="320"/>
              </a:spcBef>
              <a:spcAft>
                <a:spcPts val="0"/>
              </a:spcAft>
              <a:buClr>
                <a:schemeClr val="dk1"/>
              </a:buClr>
              <a:buSzPts val="1600"/>
              <a:buFont typeface="Century"/>
              <a:buNone/>
              <a:defRPr sz="1600" b="1" i="0" u="none" strike="noStrike" cap="none">
                <a:solidFill>
                  <a:schemeClr val="dk1"/>
                </a:solidFill>
                <a:latin typeface="Century"/>
                <a:ea typeface="Century"/>
                <a:cs typeface="Century"/>
                <a:sym typeface="Century"/>
              </a:defRPr>
            </a:lvl5pPr>
            <a:lvl6pPr marL="2286000" marR="0" lvl="5" indent="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2743200" marR="0" lvl="6" indent="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200400" marR="0" lvl="7" indent="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3657600" marR="0" lvl="8" indent="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38" name="Shape 238"/>
          <p:cNvSpPr txBox="1">
            <a:spLocks noGrp="1"/>
          </p:cNvSpPr>
          <p:nvPr>
            <p:ph type="body" idx="4"/>
          </p:nvPr>
        </p:nvSpPr>
        <p:spPr>
          <a:xfrm>
            <a:off x="4645025" y="2174875"/>
            <a:ext cx="4041775" cy="3951288"/>
          </a:xfrm>
          <a:prstGeom prst="rect">
            <a:avLst/>
          </a:prstGeom>
          <a:noFill/>
          <a:ln>
            <a:noFill/>
          </a:ln>
        </p:spPr>
        <p:txBody>
          <a:bodyPr wrap="square" lIns="91425" tIns="91425" rIns="91425" bIns="91425" anchor="t" anchorCtr="0"/>
          <a:lstStyle>
            <a:lvl1pPr marL="342900" marR="0" lvl="0" indent="-38100" algn="l" rtl="0">
              <a:lnSpc>
                <a:spcPct val="100000"/>
              </a:lnSpc>
              <a:spcBef>
                <a:spcPts val="480"/>
              </a:spcBef>
              <a:spcAft>
                <a:spcPts val="0"/>
              </a:spcAft>
              <a:buClr>
                <a:schemeClr val="dk1"/>
              </a:buClr>
              <a:buSzPts val="2400"/>
              <a:buFont typeface="Century"/>
              <a:buChar char="•"/>
              <a:defRPr sz="2400" b="0" i="0" u="none" strike="noStrike" cap="none">
                <a:solidFill>
                  <a:schemeClr val="dk1"/>
                </a:solidFill>
                <a:latin typeface="Century"/>
                <a:ea typeface="Century"/>
                <a:cs typeface="Century"/>
                <a:sym typeface="Century"/>
              </a:defRPr>
            </a:lvl1pPr>
            <a:lvl2pPr marL="742950" marR="0" lvl="1" indent="-31750" algn="l" rtl="0">
              <a:lnSpc>
                <a:spcPct val="100000"/>
              </a:lnSpc>
              <a:spcBef>
                <a:spcPts val="400"/>
              </a:spcBef>
              <a:spcAft>
                <a:spcPts val="0"/>
              </a:spcAft>
              <a:buClr>
                <a:schemeClr val="dk1"/>
              </a:buClr>
              <a:buSzPts val="2000"/>
              <a:buFont typeface="Century"/>
              <a:buChar char="–"/>
              <a:defRPr sz="2000" b="0" i="0" u="none" strike="noStrike" cap="none">
                <a:solidFill>
                  <a:schemeClr val="dk1"/>
                </a:solidFill>
                <a:latin typeface="Century"/>
                <a:ea typeface="Century"/>
                <a:cs typeface="Century"/>
                <a:sym typeface="Century"/>
              </a:defRPr>
            </a:lvl2pPr>
            <a:lvl3pPr marL="1143000" marR="0" lvl="2" indent="0" algn="l" rtl="0">
              <a:lnSpc>
                <a:spcPct val="100000"/>
              </a:lnSpc>
              <a:spcBef>
                <a:spcPts val="360"/>
              </a:spcBef>
              <a:spcAft>
                <a:spcPts val="0"/>
              </a:spcAft>
              <a:buClr>
                <a:schemeClr val="dk1"/>
              </a:buClr>
              <a:buSzPts val="1800"/>
              <a:buFont typeface="Century"/>
              <a:buChar char="•"/>
              <a:defRPr sz="1800" b="0" i="0" u="none" strike="noStrike" cap="none">
                <a:solidFill>
                  <a:schemeClr val="dk1"/>
                </a:solidFill>
                <a:latin typeface="Century"/>
                <a:ea typeface="Century"/>
                <a:cs typeface="Century"/>
                <a:sym typeface="Century"/>
              </a:defRPr>
            </a:lvl3pPr>
            <a:lvl4pPr marL="1600200" marR="0" lvl="3" indent="-25400" algn="l" rtl="0">
              <a:lnSpc>
                <a:spcPct val="100000"/>
              </a:lnSpc>
              <a:spcBef>
                <a:spcPts val="320"/>
              </a:spcBef>
              <a:spcAft>
                <a:spcPts val="0"/>
              </a:spcAft>
              <a:buClr>
                <a:schemeClr val="dk1"/>
              </a:buClr>
              <a:buSzPts val="1600"/>
              <a:buFont typeface="Century"/>
              <a:buChar char="–"/>
              <a:defRPr sz="1600" b="0" i="0" u="none" strike="noStrike" cap="none">
                <a:solidFill>
                  <a:schemeClr val="dk1"/>
                </a:solidFill>
                <a:latin typeface="Century"/>
                <a:ea typeface="Century"/>
                <a:cs typeface="Century"/>
                <a:sym typeface="Century"/>
              </a:defRPr>
            </a:lvl4pPr>
            <a:lvl5pPr marL="2057400" marR="0" lvl="4" indent="-25400" algn="l" rtl="0">
              <a:lnSpc>
                <a:spcPct val="100000"/>
              </a:lnSpc>
              <a:spcBef>
                <a:spcPts val="320"/>
              </a:spcBef>
              <a:spcAft>
                <a:spcPts val="0"/>
              </a:spcAft>
              <a:buClr>
                <a:schemeClr val="dk1"/>
              </a:buClr>
              <a:buSzPts val="1600"/>
              <a:buFont typeface="Century"/>
              <a:buChar char="»"/>
              <a:defRPr sz="1600" b="0" i="0" u="none" strike="noStrike" cap="none">
                <a:solidFill>
                  <a:schemeClr val="dk1"/>
                </a:solidFill>
                <a:latin typeface="Century"/>
                <a:ea typeface="Century"/>
                <a:cs typeface="Century"/>
                <a:sym typeface="Century"/>
              </a:defRPr>
            </a:lvl5pPr>
            <a:lvl6pPr marL="2514600" marR="0" lvl="5" indent="-254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2971800" marR="0" lvl="6" indent="-254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429000" marR="0" lvl="7" indent="-254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3886200" marR="0" lvl="8" indent="-254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239" name="Shape 239"/>
          <p:cNvSpPr txBox="1">
            <a:spLocks noGrp="1"/>
          </p:cNvSpPr>
          <p:nvPr>
            <p:ph type="dt" idx="10"/>
          </p:nvPr>
        </p:nvSpPr>
        <p:spPr>
          <a:xfrm>
            <a:off x="457200" y="6245225"/>
            <a:ext cx="2133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40" name="Shape 240"/>
          <p:cNvSpPr txBox="1">
            <a:spLocks noGrp="1"/>
          </p:cNvSpPr>
          <p:nvPr>
            <p:ph type="ftr" idx="11"/>
          </p:nvPr>
        </p:nvSpPr>
        <p:spPr>
          <a:xfrm>
            <a:off x="3124200" y="6245225"/>
            <a:ext cx="2895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41" name="Shape 241"/>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a:t>
            </a:fld>
            <a:endParaRPr lang="en-US" sz="1400" b="0" i="0" u="none" strike="noStrike" cap="none">
              <a:solidFill>
                <a:schemeClr val="dk1"/>
              </a:solidFill>
              <a:latin typeface="Century"/>
              <a:ea typeface="Century"/>
              <a:cs typeface="Century"/>
              <a:sym typeface="Century"/>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42"/>
        <p:cNvGrpSpPr/>
        <p:nvPr/>
      </p:nvGrpSpPr>
      <p:grpSpPr>
        <a:xfrm>
          <a:off x="0" y="0"/>
          <a:ext cx="0" cy="0"/>
          <a:chOff x="0" y="0"/>
          <a:chExt cx="0" cy="0"/>
        </a:xfrm>
      </p:grpSpPr>
      <p:sp>
        <p:nvSpPr>
          <p:cNvPr id="243" name="Shape 243"/>
          <p:cNvSpPr/>
          <p:nvPr/>
        </p:nvSpPr>
        <p:spPr>
          <a:xfrm>
            <a:off x="0" y="914400"/>
            <a:ext cx="8153400" cy="76200"/>
          </a:xfrm>
          <a:prstGeom prst="homePlate">
            <a:avLst>
              <a:gd name="adj" fmla="val 50000"/>
            </a:avLst>
          </a:prstGeom>
          <a:solidFill>
            <a:schemeClr val="dk1"/>
          </a:solidFill>
          <a:ln>
            <a:noFill/>
          </a:ln>
        </p:spPr>
        <p:txBody>
          <a:bodyPr wrap="square" lIns="91425" tIns="45700" rIns="91425" bIns="45700" anchor="ctr" anchorCtr="0">
            <a:noAutofit/>
          </a:bodyPr>
          <a:lstStyle/>
          <a:p>
            <a:pPr marL="0" marR="0" lvl="0" indent="-11430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44" name="Shape 244"/>
          <p:cNvSpPr txBox="1">
            <a:spLocks noGrp="1"/>
          </p:cNvSpPr>
          <p:nvPr>
            <p:ph type="title"/>
          </p:nvPr>
        </p:nvSpPr>
        <p:spPr>
          <a:xfrm>
            <a:off x="0" y="76200"/>
            <a:ext cx="8229600" cy="11430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2"/>
              </a:buClr>
              <a:buSzPts val="1400"/>
              <a:buFont typeface="Century"/>
              <a:buNone/>
              <a:defRPr sz="2800" b="0" i="0" u="none" strike="noStrike" cap="none">
                <a:solidFill>
                  <a:schemeClr val="dk2"/>
                </a:solidFill>
                <a:latin typeface="Century"/>
                <a:ea typeface="Century"/>
                <a:cs typeface="Century"/>
                <a:sym typeface="Century"/>
              </a:defRPr>
            </a:lvl1pPr>
            <a:lvl2pPr marL="0" marR="0" lvl="1"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2pPr>
            <a:lvl3pPr marL="0" marR="0" lvl="2"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3pPr>
            <a:lvl4pPr marL="0" marR="0" lvl="3"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4pPr>
            <a:lvl5pPr marL="0" marR="0" lvl="4"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5pPr>
            <a:lvl6pPr marL="457200" marR="0" lvl="5"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9pPr>
          </a:lstStyle>
          <a:p>
            <a:endParaRPr/>
          </a:p>
        </p:txBody>
      </p:sp>
      <p:sp>
        <p:nvSpPr>
          <p:cNvPr id="245" name="Shape 245"/>
          <p:cNvSpPr txBox="1">
            <a:spLocks noGrp="1"/>
          </p:cNvSpPr>
          <p:nvPr>
            <p:ph type="dt" idx="10"/>
          </p:nvPr>
        </p:nvSpPr>
        <p:spPr>
          <a:xfrm>
            <a:off x="457200" y="6245225"/>
            <a:ext cx="2133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46" name="Shape 246"/>
          <p:cNvSpPr txBox="1">
            <a:spLocks noGrp="1"/>
          </p:cNvSpPr>
          <p:nvPr>
            <p:ph type="ftr" idx="11"/>
          </p:nvPr>
        </p:nvSpPr>
        <p:spPr>
          <a:xfrm>
            <a:off x="3124200" y="6245225"/>
            <a:ext cx="2895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47" name="Shape 247"/>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a:t>
            </a:fld>
            <a:endParaRPr lang="en-US" sz="1400" b="0" i="0" u="none" strike="noStrike" cap="none">
              <a:solidFill>
                <a:schemeClr val="dk1"/>
              </a:solidFill>
              <a:latin typeface="Century"/>
              <a:ea typeface="Century"/>
              <a:cs typeface="Century"/>
              <a:sym typeface="Century"/>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48"/>
        <p:cNvGrpSpPr/>
        <p:nvPr/>
      </p:nvGrpSpPr>
      <p:grpSpPr>
        <a:xfrm>
          <a:off x="0" y="0"/>
          <a:ext cx="0" cy="0"/>
          <a:chOff x="0" y="0"/>
          <a:chExt cx="0" cy="0"/>
        </a:xfrm>
      </p:grpSpPr>
      <p:sp>
        <p:nvSpPr>
          <p:cNvPr id="249" name="Shape 249"/>
          <p:cNvSpPr txBox="1">
            <a:spLocks noGrp="1"/>
          </p:cNvSpPr>
          <p:nvPr>
            <p:ph type="dt" idx="10"/>
          </p:nvPr>
        </p:nvSpPr>
        <p:spPr>
          <a:xfrm>
            <a:off x="457200" y="6245225"/>
            <a:ext cx="2133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50" name="Shape 250"/>
          <p:cNvSpPr txBox="1">
            <a:spLocks noGrp="1"/>
          </p:cNvSpPr>
          <p:nvPr>
            <p:ph type="ftr" idx="11"/>
          </p:nvPr>
        </p:nvSpPr>
        <p:spPr>
          <a:xfrm>
            <a:off x="3124200" y="6245225"/>
            <a:ext cx="2895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51" name="Shape 251"/>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a:t>
            </a:fld>
            <a:endParaRPr lang="en-US" sz="1400" b="0" i="0" u="none" strike="noStrike" cap="none">
              <a:solidFill>
                <a:schemeClr val="dk1"/>
              </a:solidFill>
              <a:latin typeface="Century"/>
              <a:ea typeface="Century"/>
              <a:cs typeface="Century"/>
              <a:sym typeface="Century"/>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252"/>
        <p:cNvGrpSpPr/>
        <p:nvPr/>
      </p:nvGrpSpPr>
      <p:grpSpPr>
        <a:xfrm>
          <a:off x="0" y="0"/>
          <a:ext cx="0" cy="0"/>
          <a:chOff x="0" y="0"/>
          <a:chExt cx="0" cy="0"/>
        </a:xfrm>
      </p:grpSpPr>
      <p:sp>
        <p:nvSpPr>
          <p:cNvPr id="253" name="Shape 253"/>
          <p:cNvSpPr txBox="1">
            <a:spLocks noGrp="1"/>
          </p:cNvSpPr>
          <p:nvPr>
            <p:ph type="title"/>
          </p:nvPr>
        </p:nvSpPr>
        <p:spPr>
          <a:xfrm>
            <a:off x="457200" y="273050"/>
            <a:ext cx="3008313" cy="116205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2"/>
              </a:buClr>
              <a:buSzPts val="1400"/>
              <a:buFont typeface="Century"/>
              <a:buNone/>
              <a:defRPr sz="2000" b="1" i="0" u="none" strike="noStrike" cap="none">
                <a:solidFill>
                  <a:schemeClr val="dk2"/>
                </a:solidFill>
                <a:latin typeface="Century"/>
                <a:ea typeface="Century"/>
                <a:cs typeface="Century"/>
                <a:sym typeface="Century"/>
              </a:defRPr>
            </a:lvl1pPr>
            <a:lvl2pPr marL="0" marR="0" lvl="1"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2pPr>
            <a:lvl3pPr marL="0" marR="0" lvl="2"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3pPr>
            <a:lvl4pPr marL="0" marR="0" lvl="3"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4pPr>
            <a:lvl5pPr marL="0" marR="0" lvl="4"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5pPr>
            <a:lvl6pPr marL="457200" marR="0" lvl="5"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9pPr>
          </a:lstStyle>
          <a:p>
            <a:endParaRPr/>
          </a:p>
        </p:txBody>
      </p:sp>
      <p:sp>
        <p:nvSpPr>
          <p:cNvPr id="254" name="Shape 254"/>
          <p:cNvSpPr txBox="1">
            <a:spLocks noGrp="1"/>
          </p:cNvSpPr>
          <p:nvPr>
            <p:ph type="body" idx="1"/>
          </p:nvPr>
        </p:nvSpPr>
        <p:spPr>
          <a:xfrm>
            <a:off x="3575050" y="273050"/>
            <a:ext cx="5111750" cy="5853113"/>
          </a:xfrm>
          <a:prstGeom prst="rect">
            <a:avLst/>
          </a:prstGeom>
          <a:noFill/>
          <a:ln>
            <a:noFill/>
          </a:ln>
        </p:spPr>
        <p:txBody>
          <a:bodyPr wrap="square" lIns="91425" tIns="91425" rIns="91425" bIns="91425" anchor="t" anchorCtr="0"/>
          <a:lstStyle>
            <a:lvl1pPr marL="342900" marR="0" lvl="0" indent="63500" algn="l" rtl="0">
              <a:lnSpc>
                <a:spcPct val="100000"/>
              </a:lnSpc>
              <a:spcBef>
                <a:spcPts val="640"/>
              </a:spcBef>
              <a:spcAft>
                <a:spcPts val="0"/>
              </a:spcAft>
              <a:buClr>
                <a:schemeClr val="dk1"/>
              </a:buClr>
              <a:buSzPts val="3200"/>
              <a:buFont typeface="Century"/>
              <a:buChar char="•"/>
              <a:defRPr sz="3200" b="0" i="0" u="none" strike="noStrike" cap="none">
                <a:solidFill>
                  <a:schemeClr val="dk1"/>
                </a:solidFill>
                <a:latin typeface="Century"/>
                <a:ea typeface="Century"/>
                <a:cs typeface="Century"/>
                <a:sym typeface="Century"/>
              </a:defRPr>
            </a:lvl1pPr>
            <a:lvl2pPr marL="742950" marR="0" lvl="1" indent="69850" algn="l" rtl="0">
              <a:lnSpc>
                <a:spcPct val="100000"/>
              </a:lnSpc>
              <a:spcBef>
                <a:spcPts val="560"/>
              </a:spcBef>
              <a:spcAft>
                <a:spcPts val="0"/>
              </a:spcAft>
              <a:buClr>
                <a:schemeClr val="dk1"/>
              </a:buClr>
              <a:buSzPts val="2800"/>
              <a:buFont typeface="Century"/>
              <a:buChar char="–"/>
              <a:defRPr sz="2800" b="0" i="0" u="none" strike="noStrike" cap="none">
                <a:solidFill>
                  <a:schemeClr val="dk1"/>
                </a:solidFill>
                <a:latin typeface="Century"/>
                <a:ea typeface="Century"/>
                <a:cs typeface="Century"/>
                <a:sym typeface="Century"/>
              </a:defRPr>
            </a:lvl2pPr>
            <a:lvl3pPr marL="1143000" marR="0" lvl="2" indent="76200" algn="l" rtl="0">
              <a:lnSpc>
                <a:spcPct val="100000"/>
              </a:lnSpc>
              <a:spcBef>
                <a:spcPts val="480"/>
              </a:spcBef>
              <a:spcAft>
                <a:spcPts val="0"/>
              </a:spcAft>
              <a:buClr>
                <a:schemeClr val="dk1"/>
              </a:buClr>
              <a:buSzPts val="2400"/>
              <a:buFont typeface="Century"/>
              <a:buChar char="•"/>
              <a:defRPr sz="2400" b="0" i="0" u="none" strike="noStrike" cap="none">
                <a:solidFill>
                  <a:schemeClr val="dk1"/>
                </a:solidFill>
                <a:latin typeface="Century"/>
                <a:ea typeface="Century"/>
                <a:cs typeface="Century"/>
                <a:sym typeface="Century"/>
              </a:defRPr>
            </a:lvl3pPr>
            <a:lvl4pPr marL="1600200" marR="0" lvl="3" indent="25400" algn="l" rtl="0">
              <a:lnSpc>
                <a:spcPct val="100000"/>
              </a:lnSpc>
              <a:spcBef>
                <a:spcPts val="400"/>
              </a:spcBef>
              <a:spcAft>
                <a:spcPts val="0"/>
              </a:spcAft>
              <a:buClr>
                <a:schemeClr val="dk1"/>
              </a:buClr>
              <a:buSzPts val="2000"/>
              <a:buFont typeface="Century"/>
              <a:buChar char="–"/>
              <a:defRPr sz="2000" b="0" i="0" u="none" strike="noStrike" cap="none">
                <a:solidFill>
                  <a:schemeClr val="dk1"/>
                </a:solidFill>
                <a:latin typeface="Century"/>
                <a:ea typeface="Century"/>
                <a:cs typeface="Century"/>
                <a:sym typeface="Century"/>
              </a:defRPr>
            </a:lvl4pPr>
            <a:lvl5pPr marL="2057400" marR="0" lvl="4" indent="25400" algn="l" rtl="0">
              <a:lnSpc>
                <a:spcPct val="100000"/>
              </a:lnSpc>
              <a:spcBef>
                <a:spcPts val="400"/>
              </a:spcBef>
              <a:spcAft>
                <a:spcPts val="0"/>
              </a:spcAft>
              <a:buClr>
                <a:schemeClr val="dk1"/>
              </a:buClr>
              <a:buSzPts val="2000"/>
              <a:buFont typeface="Century"/>
              <a:buChar char="»"/>
              <a:defRPr sz="2000" b="0" i="0" u="none" strike="noStrike" cap="none">
                <a:solidFill>
                  <a:schemeClr val="dk1"/>
                </a:solidFill>
                <a:latin typeface="Century"/>
                <a:ea typeface="Century"/>
                <a:cs typeface="Century"/>
                <a:sym typeface="Century"/>
              </a:defRPr>
            </a:lvl5pPr>
            <a:lvl6pPr marL="2514600" marR="0" lvl="5"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55" name="Shape 255"/>
          <p:cNvSpPr txBox="1">
            <a:spLocks noGrp="1"/>
          </p:cNvSpPr>
          <p:nvPr>
            <p:ph type="body" idx="2"/>
          </p:nvPr>
        </p:nvSpPr>
        <p:spPr>
          <a:xfrm>
            <a:off x="457200" y="1435100"/>
            <a:ext cx="3008313" cy="4691063"/>
          </a:xfrm>
          <a:prstGeom prst="rect">
            <a:avLst/>
          </a:prstGeom>
          <a:noFill/>
          <a:ln>
            <a:noFill/>
          </a:ln>
        </p:spPr>
        <p:txBody>
          <a:bodyPr wrap="square" lIns="91425" tIns="91425" rIns="91425" bIns="91425" anchor="t" anchorCtr="0"/>
          <a:lstStyle>
            <a:lvl1pPr marL="0" marR="0" lvl="0" indent="0" algn="l" rtl="0">
              <a:lnSpc>
                <a:spcPct val="100000"/>
              </a:lnSpc>
              <a:spcBef>
                <a:spcPts val="280"/>
              </a:spcBef>
              <a:spcAft>
                <a:spcPts val="0"/>
              </a:spcAft>
              <a:buClr>
                <a:schemeClr val="dk1"/>
              </a:buClr>
              <a:buSzPts val="1400"/>
              <a:buFont typeface="Century"/>
              <a:buNone/>
              <a:defRPr sz="1400" b="0" i="0" u="none" strike="noStrike" cap="none">
                <a:solidFill>
                  <a:schemeClr val="dk1"/>
                </a:solidFill>
                <a:latin typeface="Century"/>
                <a:ea typeface="Century"/>
                <a:cs typeface="Century"/>
                <a:sym typeface="Century"/>
              </a:defRPr>
            </a:lvl1pPr>
            <a:lvl2pPr marL="457200" marR="0" lvl="1" indent="0" algn="l" rtl="0">
              <a:lnSpc>
                <a:spcPct val="100000"/>
              </a:lnSpc>
              <a:spcBef>
                <a:spcPts val="240"/>
              </a:spcBef>
              <a:spcAft>
                <a:spcPts val="0"/>
              </a:spcAft>
              <a:buClr>
                <a:schemeClr val="dk1"/>
              </a:buClr>
              <a:buSzPts val="1200"/>
              <a:buFont typeface="Century"/>
              <a:buNone/>
              <a:defRPr sz="1200" b="0" i="0" u="none" strike="noStrike" cap="none">
                <a:solidFill>
                  <a:schemeClr val="dk1"/>
                </a:solidFill>
                <a:latin typeface="Century"/>
                <a:ea typeface="Century"/>
                <a:cs typeface="Century"/>
                <a:sym typeface="Century"/>
              </a:defRPr>
            </a:lvl2pPr>
            <a:lvl3pPr marL="914400" marR="0" lvl="2" indent="0" algn="l" rtl="0">
              <a:lnSpc>
                <a:spcPct val="100000"/>
              </a:lnSpc>
              <a:spcBef>
                <a:spcPts val="200"/>
              </a:spcBef>
              <a:spcAft>
                <a:spcPts val="0"/>
              </a:spcAft>
              <a:buClr>
                <a:schemeClr val="dk1"/>
              </a:buClr>
              <a:buSzPts val="1000"/>
              <a:buFont typeface="Century"/>
              <a:buNone/>
              <a:defRPr sz="1000" b="0" i="0" u="none" strike="noStrike" cap="none">
                <a:solidFill>
                  <a:schemeClr val="dk1"/>
                </a:solidFill>
                <a:latin typeface="Century"/>
                <a:ea typeface="Century"/>
                <a:cs typeface="Century"/>
                <a:sym typeface="Century"/>
              </a:defRPr>
            </a:lvl3pPr>
            <a:lvl4pPr marL="1371600" marR="0" lvl="3" indent="0" algn="l" rtl="0">
              <a:lnSpc>
                <a:spcPct val="100000"/>
              </a:lnSpc>
              <a:spcBef>
                <a:spcPts val="180"/>
              </a:spcBef>
              <a:spcAft>
                <a:spcPts val="0"/>
              </a:spcAft>
              <a:buClr>
                <a:schemeClr val="dk1"/>
              </a:buClr>
              <a:buSzPts val="900"/>
              <a:buFont typeface="Century"/>
              <a:buNone/>
              <a:defRPr sz="900" b="0" i="0" u="none" strike="noStrike" cap="none">
                <a:solidFill>
                  <a:schemeClr val="dk1"/>
                </a:solidFill>
                <a:latin typeface="Century"/>
                <a:ea typeface="Century"/>
                <a:cs typeface="Century"/>
                <a:sym typeface="Century"/>
              </a:defRPr>
            </a:lvl4pPr>
            <a:lvl5pPr marL="1828800" marR="0" lvl="4" indent="0" algn="l" rtl="0">
              <a:lnSpc>
                <a:spcPct val="100000"/>
              </a:lnSpc>
              <a:spcBef>
                <a:spcPts val="180"/>
              </a:spcBef>
              <a:spcAft>
                <a:spcPts val="0"/>
              </a:spcAft>
              <a:buClr>
                <a:schemeClr val="dk1"/>
              </a:buClr>
              <a:buSzPts val="900"/>
              <a:buFont typeface="Century"/>
              <a:buNone/>
              <a:defRPr sz="900" b="0" i="0" u="none" strike="noStrike" cap="none">
                <a:solidFill>
                  <a:schemeClr val="dk1"/>
                </a:solidFill>
                <a:latin typeface="Century"/>
                <a:ea typeface="Century"/>
                <a:cs typeface="Century"/>
                <a:sym typeface="Century"/>
              </a:defRPr>
            </a:lvl5pPr>
            <a:lvl6pPr marL="2286000" marR="0" lvl="5" indent="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6pPr>
            <a:lvl7pPr marL="2743200" marR="0" lvl="6" indent="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7pPr>
            <a:lvl8pPr marL="3200400" marR="0" lvl="7" indent="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8pPr>
            <a:lvl9pPr marL="3657600" marR="0" lvl="8" indent="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9pPr>
          </a:lstStyle>
          <a:p>
            <a:endParaRPr/>
          </a:p>
        </p:txBody>
      </p:sp>
      <p:sp>
        <p:nvSpPr>
          <p:cNvPr id="256" name="Shape 256"/>
          <p:cNvSpPr txBox="1">
            <a:spLocks noGrp="1"/>
          </p:cNvSpPr>
          <p:nvPr>
            <p:ph type="dt" idx="10"/>
          </p:nvPr>
        </p:nvSpPr>
        <p:spPr>
          <a:xfrm>
            <a:off x="457200" y="6245225"/>
            <a:ext cx="2133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57" name="Shape 257"/>
          <p:cNvSpPr txBox="1">
            <a:spLocks noGrp="1"/>
          </p:cNvSpPr>
          <p:nvPr>
            <p:ph type="ftr" idx="11"/>
          </p:nvPr>
        </p:nvSpPr>
        <p:spPr>
          <a:xfrm>
            <a:off x="3124200" y="6245225"/>
            <a:ext cx="2895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58" name="Shape 258"/>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a:t>
            </a:fld>
            <a:endParaRPr lang="en-US" sz="1400" b="0" i="0" u="none" strike="noStrike" cap="none">
              <a:solidFill>
                <a:schemeClr val="dk1"/>
              </a:solidFill>
              <a:latin typeface="Century"/>
              <a:ea typeface="Century"/>
              <a:cs typeface="Century"/>
              <a:sym typeface="Century"/>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259"/>
        <p:cNvGrpSpPr/>
        <p:nvPr/>
      </p:nvGrpSpPr>
      <p:grpSpPr>
        <a:xfrm>
          <a:off x="0" y="0"/>
          <a:ext cx="0" cy="0"/>
          <a:chOff x="0" y="0"/>
          <a:chExt cx="0" cy="0"/>
        </a:xfrm>
      </p:grpSpPr>
      <p:sp>
        <p:nvSpPr>
          <p:cNvPr id="260" name="Shape 260"/>
          <p:cNvSpPr txBox="1">
            <a:spLocks noGrp="1"/>
          </p:cNvSpPr>
          <p:nvPr>
            <p:ph type="title"/>
          </p:nvPr>
        </p:nvSpPr>
        <p:spPr>
          <a:xfrm>
            <a:off x="1792288" y="4800600"/>
            <a:ext cx="5486400" cy="566738"/>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2"/>
              </a:buClr>
              <a:buSzPts val="1400"/>
              <a:buFont typeface="Century"/>
              <a:buNone/>
              <a:defRPr sz="2000" b="1" i="0" u="none" strike="noStrike" cap="none">
                <a:solidFill>
                  <a:schemeClr val="dk2"/>
                </a:solidFill>
                <a:latin typeface="Century"/>
                <a:ea typeface="Century"/>
                <a:cs typeface="Century"/>
                <a:sym typeface="Century"/>
              </a:defRPr>
            </a:lvl1pPr>
            <a:lvl2pPr marL="0" marR="0" lvl="1"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2pPr>
            <a:lvl3pPr marL="0" marR="0" lvl="2"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3pPr>
            <a:lvl4pPr marL="0" marR="0" lvl="3"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4pPr>
            <a:lvl5pPr marL="0" marR="0" lvl="4"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5pPr>
            <a:lvl6pPr marL="457200" marR="0" lvl="5"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9pPr>
          </a:lstStyle>
          <a:p>
            <a:endParaRPr/>
          </a:p>
        </p:txBody>
      </p:sp>
      <p:sp>
        <p:nvSpPr>
          <p:cNvPr id="261" name="Shape 261"/>
          <p:cNvSpPr>
            <a:spLocks noGrp="1"/>
          </p:cNvSpPr>
          <p:nvPr>
            <p:ph type="pic" idx="2"/>
          </p:nvPr>
        </p:nvSpPr>
        <p:spPr>
          <a:xfrm>
            <a:off x="1792288" y="612775"/>
            <a:ext cx="5486400" cy="4114800"/>
          </a:xfrm>
          <a:prstGeom prst="rect">
            <a:avLst/>
          </a:prstGeom>
          <a:noFill/>
          <a:ln>
            <a:noFill/>
          </a:ln>
        </p:spPr>
        <p:txBody>
          <a:bodyPr wrap="square" lIns="91425" tIns="91425" rIns="91425" bIns="91425" anchor="t" anchorCtr="0"/>
          <a:lstStyle>
            <a:lvl1pPr marL="0" marR="0" lvl="0" indent="0" algn="l" rtl="0">
              <a:lnSpc>
                <a:spcPct val="100000"/>
              </a:lnSpc>
              <a:spcBef>
                <a:spcPts val="640"/>
              </a:spcBef>
              <a:spcAft>
                <a:spcPts val="0"/>
              </a:spcAft>
              <a:buClr>
                <a:schemeClr val="dk1"/>
              </a:buClr>
              <a:buSzPts val="3200"/>
              <a:buFont typeface="Century"/>
              <a:buNone/>
              <a:defRPr sz="3200" b="0" i="0" u="none" strike="noStrike" cap="none">
                <a:solidFill>
                  <a:schemeClr val="dk1"/>
                </a:solidFill>
                <a:latin typeface="Century"/>
                <a:ea typeface="Century"/>
                <a:cs typeface="Century"/>
                <a:sym typeface="Century"/>
              </a:defRPr>
            </a:lvl1pPr>
            <a:lvl2pPr marL="457200" marR="0" lvl="1" indent="0" algn="l" rtl="0">
              <a:lnSpc>
                <a:spcPct val="100000"/>
              </a:lnSpc>
              <a:spcBef>
                <a:spcPts val="560"/>
              </a:spcBef>
              <a:spcAft>
                <a:spcPts val="0"/>
              </a:spcAft>
              <a:buClr>
                <a:schemeClr val="dk1"/>
              </a:buClr>
              <a:buSzPts val="2800"/>
              <a:buFont typeface="Century"/>
              <a:buNone/>
              <a:defRPr sz="2800" b="0" i="0" u="none" strike="noStrike" cap="none">
                <a:solidFill>
                  <a:schemeClr val="dk1"/>
                </a:solidFill>
                <a:latin typeface="Century"/>
                <a:ea typeface="Century"/>
                <a:cs typeface="Century"/>
                <a:sym typeface="Century"/>
              </a:defRPr>
            </a:lvl2pPr>
            <a:lvl3pPr marL="914400" marR="0" lvl="2" indent="0" algn="l" rtl="0">
              <a:lnSpc>
                <a:spcPct val="100000"/>
              </a:lnSpc>
              <a:spcBef>
                <a:spcPts val="480"/>
              </a:spcBef>
              <a:spcAft>
                <a:spcPts val="0"/>
              </a:spcAft>
              <a:buClr>
                <a:schemeClr val="dk1"/>
              </a:buClr>
              <a:buSzPts val="2400"/>
              <a:buFont typeface="Century"/>
              <a:buNone/>
              <a:defRPr sz="2400" b="0" i="0" u="none" strike="noStrike" cap="none">
                <a:solidFill>
                  <a:schemeClr val="dk1"/>
                </a:solidFill>
                <a:latin typeface="Century"/>
                <a:ea typeface="Century"/>
                <a:cs typeface="Century"/>
                <a:sym typeface="Century"/>
              </a:defRPr>
            </a:lvl3pPr>
            <a:lvl4pPr marL="1371600" marR="0" lvl="3" indent="0" algn="l" rtl="0">
              <a:lnSpc>
                <a:spcPct val="100000"/>
              </a:lnSpc>
              <a:spcBef>
                <a:spcPts val="400"/>
              </a:spcBef>
              <a:spcAft>
                <a:spcPts val="0"/>
              </a:spcAft>
              <a:buClr>
                <a:schemeClr val="dk1"/>
              </a:buClr>
              <a:buSzPts val="2000"/>
              <a:buFont typeface="Century"/>
              <a:buNone/>
              <a:defRPr sz="2000" b="0" i="0" u="none" strike="noStrike" cap="none">
                <a:solidFill>
                  <a:schemeClr val="dk1"/>
                </a:solidFill>
                <a:latin typeface="Century"/>
                <a:ea typeface="Century"/>
                <a:cs typeface="Century"/>
                <a:sym typeface="Century"/>
              </a:defRPr>
            </a:lvl4pPr>
            <a:lvl5pPr marL="1828800" marR="0" lvl="4" indent="0" algn="l" rtl="0">
              <a:lnSpc>
                <a:spcPct val="100000"/>
              </a:lnSpc>
              <a:spcBef>
                <a:spcPts val="400"/>
              </a:spcBef>
              <a:spcAft>
                <a:spcPts val="0"/>
              </a:spcAft>
              <a:buClr>
                <a:schemeClr val="dk1"/>
              </a:buClr>
              <a:buSzPts val="2000"/>
              <a:buFont typeface="Century"/>
              <a:buNone/>
              <a:defRPr sz="2000" b="0" i="0" u="none" strike="noStrike" cap="none">
                <a:solidFill>
                  <a:schemeClr val="dk1"/>
                </a:solidFill>
                <a:latin typeface="Century"/>
                <a:ea typeface="Century"/>
                <a:cs typeface="Century"/>
                <a:sym typeface="Century"/>
              </a:defRPr>
            </a:lvl5pPr>
            <a:lvl6pPr marL="2286000" marR="0" lvl="5" indent="0"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L="2743200" marR="0" lvl="6" indent="0"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L="3200400" marR="0" lvl="7" indent="0"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L="3657600" marR="0" lvl="8" indent="0"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262" name="Shape 262"/>
          <p:cNvSpPr txBox="1">
            <a:spLocks noGrp="1"/>
          </p:cNvSpPr>
          <p:nvPr>
            <p:ph type="body" idx="1"/>
          </p:nvPr>
        </p:nvSpPr>
        <p:spPr>
          <a:xfrm>
            <a:off x="1792288" y="5367338"/>
            <a:ext cx="5486400" cy="804862"/>
          </a:xfrm>
          <a:prstGeom prst="rect">
            <a:avLst/>
          </a:prstGeom>
          <a:noFill/>
          <a:ln>
            <a:noFill/>
          </a:ln>
        </p:spPr>
        <p:txBody>
          <a:bodyPr wrap="square" lIns="91425" tIns="91425" rIns="91425" bIns="91425" anchor="t" anchorCtr="0"/>
          <a:lstStyle>
            <a:lvl1pPr marL="0" marR="0" lvl="0" indent="0" algn="l" rtl="0">
              <a:lnSpc>
                <a:spcPct val="100000"/>
              </a:lnSpc>
              <a:spcBef>
                <a:spcPts val="280"/>
              </a:spcBef>
              <a:spcAft>
                <a:spcPts val="0"/>
              </a:spcAft>
              <a:buClr>
                <a:schemeClr val="dk1"/>
              </a:buClr>
              <a:buSzPts val="1400"/>
              <a:buFont typeface="Century"/>
              <a:buNone/>
              <a:defRPr sz="1400" b="0" i="0" u="none" strike="noStrike" cap="none">
                <a:solidFill>
                  <a:schemeClr val="dk1"/>
                </a:solidFill>
                <a:latin typeface="Century"/>
                <a:ea typeface="Century"/>
                <a:cs typeface="Century"/>
                <a:sym typeface="Century"/>
              </a:defRPr>
            </a:lvl1pPr>
            <a:lvl2pPr marL="457200" marR="0" lvl="1" indent="0" algn="l" rtl="0">
              <a:lnSpc>
                <a:spcPct val="100000"/>
              </a:lnSpc>
              <a:spcBef>
                <a:spcPts val="240"/>
              </a:spcBef>
              <a:spcAft>
                <a:spcPts val="0"/>
              </a:spcAft>
              <a:buClr>
                <a:schemeClr val="dk1"/>
              </a:buClr>
              <a:buSzPts val="1200"/>
              <a:buFont typeface="Century"/>
              <a:buNone/>
              <a:defRPr sz="1200" b="0" i="0" u="none" strike="noStrike" cap="none">
                <a:solidFill>
                  <a:schemeClr val="dk1"/>
                </a:solidFill>
                <a:latin typeface="Century"/>
                <a:ea typeface="Century"/>
                <a:cs typeface="Century"/>
                <a:sym typeface="Century"/>
              </a:defRPr>
            </a:lvl2pPr>
            <a:lvl3pPr marL="914400" marR="0" lvl="2" indent="0" algn="l" rtl="0">
              <a:lnSpc>
                <a:spcPct val="100000"/>
              </a:lnSpc>
              <a:spcBef>
                <a:spcPts val="200"/>
              </a:spcBef>
              <a:spcAft>
                <a:spcPts val="0"/>
              </a:spcAft>
              <a:buClr>
                <a:schemeClr val="dk1"/>
              </a:buClr>
              <a:buSzPts val="1000"/>
              <a:buFont typeface="Century"/>
              <a:buNone/>
              <a:defRPr sz="1000" b="0" i="0" u="none" strike="noStrike" cap="none">
                <a:solidFill>
                  <a:schemeClr val="dk1"/>
                </a:solidFill>
                <a:latin typeface="Century"/>
                <a:ea typeface="Century"/>
                <a:cs typeface="Century"/>
                <a:sym typeface="Century"/>
              </a:defRPr>
            </a:lvl3pPr>
            <a:lvl4pPr marL="1371600" marR="0" lvl="3" indent="0" algn="l" rtl="0">
              <a:lnSpc>
                <a:spcPct val="100000"/>
              </a:lnSpc>
              <a:spcBef>
                <a:spcPts val="180"/>
              </a:spcBef>
              <a:spcAft>
                <a:spcPts val="0"/>
              </a:spcAft>
              <a:buClr>
                <a:schemeClr val="dk1"/>
              </a:buClr>
              <a:buSzPts val="900"/>
              <a:buFont typeface="Century"/>
              <a:buNone/>
              <a:defRPr sz="900" b="0" i="0" u="none" strike="noStrike" cap="none">
                <a:solidFill>
                  <a:schemeClr val="dk1"/>
                </a:solidFill>
                <a:latin typeface="Century"/>
                <a:ea typeface="Century"/>
                <a:cs typeface="Century"/>
                <a:sym typeface="Century"/>
              </a:defRPr>
            </a:lvl4pPr>
            <a:lvl5pPr marL="1828800" marR="0" lvl="4" indent="0" algn="l" rtl="0">
              <a:lnSpc>
                <a:spcPct val="100000"/>
              </a:lnSpc>
              <a:spcBef>
                <a:spcPts val="180"/>
              </a:spcBef>
              <a:spcAft>
                <a:spcPts val="0"/>
              </a:spcAft>
              <a:buClr>
                <a:schemeClr val="dk1"/>
              </a:buClr>
              <a:buSzPts val="900"/>
              <a:buFont typeface="Century"/>
              <a:buNone/>
              <a:defRPr sz="900" b="0" i="0" u="none" strike="noStrike" cap="none">
                <a:solidFill>
                  <a:schemeClr val="dk1"/>
                </a:solidFill>
                <a:latin typeface="Century"/>
                <a:ea typeface="Century"/>
                <a:cs typeface="Century"/>
                <a:sym typeface="Century"/>
              </a:defRPr>
            </a:lvl5pPr>
            <a:lvl6pPr marL="2286000" marR="0" lvl="5" indent="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6pPr>
            <a:lvl7pPr marL="2743200" marR="0" lvl="6" indent="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7pPr>
            <a:lvl8pPr marL="3200400" marR="0" lvl="7" indent="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8pPr>
            <a:lvl9pPr marL="3657600" marR="0" lvl="8" indent="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9pPr>
          </a:lstStyle>
          <a:p>
            <a:endParaRPr/>
          </a:p>
        </p:txBody>
      </p:sp>
      <p:sp>
        <p:nvSpPr>
          <p:cNvPr id="263" name="Shape 263"/>
          <p:cNvSpPr txBox="1">
            <a:spLocks noGrp="1"/>
          </p:cNvSpPr>
          <p:nvPr>
            <p:ph type="dt" idx="10"/>
          </p:nvPr>
        </p:nvSpPr>
        <p:spPr>
          <a:xfrm>
            <a:off x="457200" y="6245225"/>
            <a:ext cx="2133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64" name="Shape 264"/>
          <p:cNvSpPr txBox="1">
            <a:spLocks noGrp="1"/>
          </p:cNvSpPr>
          <p:nvPr>
            <p:ph type="ftr" idx="11"/>
          </p:nvPr>
        </p:nvSpPr>
        <p:spPr>
          <a:xfrm>
            <a:off x="3124200" y="6245225"/>
            <a:ext cx="2895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65" name="Shape 265"/>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a:t>
            </a:fld>
            <a:endParaRPr lang="en-US" sz="1400" b="0" i="0" u="none" strike="noStrike" cap="none">
              <a:solidFill>
                <a:schemeClr val="dk1"/>
              </a:solidFill>
              <a:latin typeface="Century"/>
              <a:ea typeface="Century"/>
              <a:cs typeface="Century"/>
              <a:sym typeface="Century"/>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266"/>
        <p:cNvGrpSpPr/>
        <p:nvPr/>
      </p:nvGrpSpPr>
      <p:grpSpPr>
        <a:xfrm>
          <a:off x="0" y="0"/>
          <a:ext cx="0" cy="0"/>
          <a:chOff x="0" y="0"/>
          <a:chExt cx="0" cy="0"/>
        </a:xfrm>
      </p:grpSpPr>
      <p:sp>
        <p:nvSpPr>
          <p:cNvPr id="267" name="Shape 267"/>
          <p:cNvSpPr/>
          <p:nvPr/>
        </p:nvSpPr>
        <p:spPr>
          <a:xfrm>
            <a:off x="0" y="914400"/>
            <a:ext cx="8153400" cy="76200"/>
          </a:xfrm>
          <a:prstGeom prst="homePlate">
            <a:avLst>
              <a:gd name="adj" fmla="val 50000"/>
            </a:avLst>
          </a:prstGeom>
          <a:solidFill>
            <a:schemeClr val="dk1"/>
          </a:solidFill>
          <a:ln>
            <a:noFill/>
          </a:ln>
        </p:spPr>
        <p:txBody>
          <a:bodyPr wrap="square" lIns="91425" tIns="45700" rIns="91425" bIns="45700" anchor="ctr" anchorCtr="0">
            <a:noAutofit/>
          </a:bodyPr>
          <a:lstStyle/>
          <a:p>
            <a:pPr marL="0" marR="0" lvl="0" indent="-11430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68" name="Shape 268"/>
          <p:cNvSpPr txBox="1">
            <a:spLocks noGrp="1"/>
          </p:cNvSpPr>
          <p:nvPr>
            <p:ph type="title"/>
          </p:nvPr>
        </p:nvSpPr>
        <p:spPr>
          <a:xfrm>
            <a:off x="0" y="76200"/>
            <a:ext cx="8229600" cy="11430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2"/>
              </a:buClr>
              <a:buSzPts val="1400"/>
              <a:buFont typeface="Century"/>
              <a:buNone/>
              <a:defRPr sz="2800" b="0" i="0" u="none" strike="noStrike" cap="none">
                <a:solidFill>
                  <a:schemeClr val="dk2"/>
                </a:solidFill>
                <a:latin typeface="Century"/>
                <a:ea typeface="Century"/>
                <a:cs typeface="Century"/>
                <a:sym typeface="Century"/>
              </a:defRPr>
            </a:lvl1pPr>
            <a:lvl2pPr marL="0" marR="0" lvl="1"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2pPr>
            <a:lvl3pPr marL="0" marR="0" lvl="2"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3pPr>
            <a:lvl4pPr marL="0" marR="0" lvl="3"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4pPr>
            <a:lvl5pPr marL="0" marR="0" lvl="4"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5pPr>
            <a:lvl6pPr marL="457200" marR="0" lvl="5"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9pPr>
          </a:lstStyle>
          <a:p>
            <a:endParaRPr/>
          </a:p>
        </p:txBody>
      </p:sp>
      <p:sp>
        <p:nvSpPr>
          <p:cNvPr id="269" name="Shape 269"/>
          <p:cNvSpPr txBox="1">
            <a:spLocks noGrp="1"/>
          </p:cNvSpPr>
          <p:nvPr>
            <p:ph type="body" idx="1"/>
          </p:nvPr>
        </p:nvSpPr>
        <p:spPr>
          <a:xfrm rot="5400000">
            <a:off x="2309018" y="-251619"/>
            <a:ext cx="4525963" cy="8229600"/>
          </a:xfrm>
          <a:prstGeom prst="rect">
            <a:avLst/>
          </a:prstGeom>
          <a:noFill/>
          <a:ln>
            <a:noFill/>
          </a:ln>
        </p:spPr>
        <p:txBody>
          <a:bodyPr wrap="square" lIns="91425" tIns="91425" rIns="91425" bIns="91425" anchor="t" anchorCtr="0"/>
          <a:lstStyle>
            <a:lvl1pPr marL="342900" marR="0" lvl="0" indent="63500" algn="l" rtl="0">
              <a:lnSpc>
                <a:spcPct val="100000"/>
              </a:lnSpc>
              <a:spcBef>
                <a:spcPts val="640"/>
              </a:spcBef>
              <a:spcAft>
                <a:spcPts val="0"/>
              </a:spcAft>
              <a:buClr>
                <a:schemeClr val="dk1"/>
              </a:buClr>
              <a:buSzPts val="3200"/>
              <a:buFont typeface="Century"/>
              <a:buChar char="•"/>
              <a:defRPr sz="3200" b="0" i="0" u="none" strike="noStrike" cap="none">
                <a:solidFill>
                  <a:schemeClr val="dk1"/>
                </a:solidFill>
                <a:latin typeface="Century"/>
                <a:ea typeface="Century"/>
                <a:cs typeface="Century"/>
                <a:sym typeface="Century"/>
              </a:defRPr>
            </a:lvl1pPr>
            <a:lvl2pPr marL="742950" marR="0" lvl="1" indent="69850" algn="l" rtl="0">
              <a:lnSpc>
                <a:spcPct val="100000"/>
              </a:lnSpc>
              <a:spcBef>
                <a:spcPts val="560"/>
              </a:spcBef>
              <a:spcAft>
                <a:spcPts val="0"/>
              </a:spcAft>
              <a:buClr>
                <a:schemeClr val="dk1"/>
              </a:buClr>
              <a:buSzPts val="2800"/>
              <a:buFont typeface="Century"/>
              <a:buChar char="–"/>
              <a:defRPr sz="2800" b="0" i="0" u="none" strike="noStrike" cap="none">
                <a:solidFill>
                  <a:schemeClr val="dk1"/>
                </a:solidFill>
                <a:latin typeface="Century"/>
                <a:ea typeface="Century"/>
                <a:cs typeface="Century"/>
                <a:sym typeface="Century"/>
              </a:defRPr>
            </a:lvl2pPr>
            <a:lvl3pPr marL="1143000" marR="0" lvl="2" indent="76200" algn="l" rtl="0">
              <a:lnSpc>
                <a:spcPct val="100000"/>
              </a:lnSpc>
              <a:spcBef>
                <a:spcPts val="480"/>
              </a:spcBef>
              <a:spcAft>
                <a:spcPts val="0"/>
              </a:spcAft>
              <a:buClr>
                <a:schemeClr val="dk1"/>
              </a:buClr>
              <a:buSzPts val="2400"/>
              <a:buFont typeface="Century"/>
              <a:buChar char="•"/>
              <a:defRPr sz="2400" b="0" i="0" u="none" strike="noStrike" cap="none">
                <a:solidFill>
                  <a:schemeClr val="dk1"/>
                </a:solidFill>
                <a:latin typeface="Century"/>
                <a:ea typeface="Century"/>
                <a:cs typeface="Century"/>
                <a:sym typeface="Century"/>
              </a:defRPr>
            </a:lvl3pPr>
            <a:lvl4pPr marL="1600200" marR="0" lvl="3" indent="25400" algn="l" rtl="0">
              <a:lnSpc>
                <a:spcPct val="100000"/>
              </a:lnSpc>
              <a:spcBef>
                <a:spcPts val="400"/>
              </a:spcBef>
              <a:spcAft>
                <a:spcPts val="0"/>
              </a:spcAft>
              <a:buClr>
                <a:schemeClr val="dk1"/>
              </a:buClr>
              <a:buSzPts val="2000"/>
              <a:buFont typeface="Century"/>
              <a:buChar char="–"/>
              <a:defRPr sz="2000" b="0" i="0" u="none" strike="noStrike" cap="none">
                <a:solidFill>
                  <a:schemeClr val="dk1"/>
                </a:solidFill>
                <a:latin typeface="Century"/>
                <a:ea typeface="Century"/>
                <a:cs typeface="Century"/>
                <a:sym typeface="Century"/>
              </a:defRPr>
            </a:lvl4pPr>
            <a:lvl5pPr marL="2057400" marR="0" lvl="4" indent="25400" algn="l" rtl="0">
              <a:lnSpc>
                <a:spcPct val="100000"/>
              </a:lnSpc>
              <a:spcBef>
                <a:spcPts val="400"/>
              </a:spcBef>
              <a:spcAft>
                <a:spcPts val="0"/>
              </a:spcAft>
              <a:buClr>
                <a:schemeClr val="dk1"/>
              </a:buClr>
              <a:buSzPts val="2000"/>
              <a:buFont typeface="Century"/>
              <a:buChar char="»"/>
              <a:defRPr sz="2000" b="0" i="0" u="none" strike="noStrike" cap="none">
                <a:solidFill>
                  <a:schemeClr val="dk1"/>
                </a:solidFill>
                <a:latin typeface="Century"/>
                <a:ea typeface="Century"/>
                <a:cs typeface="Century"/>
                <a:sym typeface="Century"/>
              </a:defRPr>
            </a:lvl5pPr>
            <a:lvl6pPr marL="2514600" marR="0" lvl="5"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70" name="Shape 270"/>
          <p:cNvSpPr txBox="1">
            <a:spLocks noGrp="1"/>
          </p:cNvSpPr>
          <p:nvPr>
            <p:ph type="dt" idx="10"/>
          </p:nvPr>
        </p:nvSpPr>
        <p:spPr>
          <a:xfrm>
            <a:off x="457200" y="6245225"/>
            <a:ext cx="2133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71" name="Shape 271"/>
          <p:cNvSpPr txBox="1">
            <a:spLocks noGrp="1"/>
          </p:cNvSpPr>
          <p:nvPr>
            <p:ph type="ftr" idx="11"/>
          </p:nvPr>
        </p:nvSpPr>
        <p:spPr>
          <a:xfrm>
            <a:off x="3124200" y="6245225"/>
            <a:ext cx="2895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72" name="Shape 272"/>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a:t>
            </a:fld>
            <a:endParaRPr lang="en-US" sz="1400" b="0" i="0" u="none" strike="noStrike" cap="none">
              <a:solidFill>
                <a:schemeClr val="dk1"/>
              </a:solidFill>
              <a:latin typeface="Century"/>
              <a:ea typeface="Century"/>
              <a:cs typeface="Century"/>
              <a:sym typeface="Century"/>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273"/>
        <p:cNvGrpSpPr/>
        <p:nvPr/>
      </p:nvGrpSpPr>
      <p:grpSpPr>
        <a:xfrm>
          <a:off x="0" y="0"/>
          <a:ext cx="0" cy="0"/>
          <a:chOff x="0" y="0"/>
          <a:chExt cx="0" cy="0"/>
        </a:xfrm>
      </p:grpSpPr>
      <p:sp>
        <p:nvSpPr>
          <p:cNvPr id="274" name="Shape 274"/>
          <p:cNvSpPr txBox="1">
            <a:spLocks noGrp="1"/>
          </p:cNvSpPr>
          <p:nvPr>
            <p:ph type="title"/>
          </p:nvPr>
        </p:nvSpPr>
        <p:spPr>
          <a:xfrm rot="5400000">
            <a:off x="4732337" y="2171700"/>
            <a:ext cx="5851525" cy="20574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1pPr>
            <a:lvl2pPr marL="0" marR="0" lvl="1"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2pPr>
            <a:lvl3pPr marL="0" marR="0" lvl="2"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3pPr>
            <a:lvl4pPr marL="0" marR="0" lvl="3"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4pPr>
            <a:lvl5pPr marL="0" marR="0" lvl="4"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5pPr>
            <a:lvl6pPr marL="457200" marR="0" lvl="5"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9pPr>
          </a:lstStyle>
          <a:p>
            <a:endParaRPr/>
          </a:p>
        </p:txBody>
      </p:sp>
      <p:sp>
        <p:nvSpPr>
          <p:cNvPr id="275" name="Shape 275"/>
          <p:cNvSpPr txBox="1">
            <a:spLocks noGrp="1"/>
          </p:cNvSpPr>
          <p:nvPr>
            <p:ph type="body" idx="1"/>
          </p:nvPr>
        </p:nvSpPr>
        <p:spPr>
          <a:xfrm rot="5400000">
            <a:off x="541338" y="190501"/>
            <a:ext cx="5851525" cy="6019800"/>
          </a:xfrm>
          <a:prstGeom prst="rect">
            <a:avLst/>
          </a:prstGeom>
          <a:noFill/>
          <a:ln>
            <a:noFill/>
          </a:ln>
        </p:spPr>
        <p:txBody>
          <a:bodyPr wrap="square" lIns="91425" tIns="91425" rIns="91425" bIns="91425" anchor="t" anchorCtr="0"/>
          <a:lstStyle>
            <a:lvl1pPr marL="342900" marR="0" lvl="0" indent="63500" algn="l" rtl="0">
              <a:lnSpc>
                <a:spcPct val="100000"/>
              </a:lnSpc>
              <a:spcBef>
                <a:spcPts val="640"/>
              </a:spcBef>
              <a:spcAft>
                <a:spcPts val="0"/>
              </a:spcAft>
              <a:buClr>
                <a:schemeClr val="dk1"/>
              </a:buClr>
              <a:buSzPts val="3200"/>
              <a:buFont typeface="Century"/>
              <a:buChar char="•"/>
              <a:defRPr sz="3200" b="0" i="0" u="none" strike="noStrike" cap="none">
                <a:solidFill>
                  <a:schemeClr val="dk1"/>
                </a:solidFill>
                <a:latin typeface="Century"/>
                <a:ea typeface="Century"/>
                <a:cs typeface="Century"/>
                <a:sym typeface="Century"/>
              </a:defRPr>
            </a:lvl1pPr>
            <a:lvl2pPr marL="742950" marR="0" lvl="1" indent="69850" algn="l" rtl="0">
              <a:lnSpc>
                <a:spcPct val="100000"/>
              </a:lnSpc>
              <a:spcBef>
                <a:spcPts val="560"/>
              </a:spcBef>
              <a:spcAft>
                <a:spcPts val="0"/>
              </a:spcAft>
              <a:buClr>
                <a:schemeClr val="dk1"/>
              </a:buClr>
              <a:buSzPts val="2800"/>
              <a:buFont typeface="Century"/>
              <a:buChar char="–"/>
              <a:defRPr sz="2800" b="0" i="0" u="none" strike="noStrike" cap="none">
                <a:solidFill>
                  <a:schemeClr val="dk1"/>
                </a:solidFill>
                <a:latin typeface="Century"/>
                <a:ea typeface="Century"/>
                <a:cs typeface="Century"/>
                <a:sym typeface="Century"/>
              </a:defRPr>
            </a:lvl2pPr>
            <a:lvl3pPr marL="1143000" marR="0" lvl="2" indent="76200" algn="l" rtl="0">
              <a:lnSpc>
                <a:spcPct val="100000"/>
              </a:lnSpc>
              <a:spcBef>
                <a:spcPts val="480"/>
              </a:spcBef>
              <a:spcAft>
                <a:spcPts val="0"/>
              </a:spcAft>
              <a:buClr>
                <a:schemeClr val="dk1"/>
              </a:buClr>
              <a:buSzPts val="2400"/>
              <a:buFont typeface="Century"/>
              <a:buChar char="•"/>
              <a:defRPr sz="2400" b="0" i="0" u="none" strike="noStrike" cap="none">
                <a:solidFill>
                  <a:schemeClr val="dk1"/>
                </a:solidFill>
                <a:latin typeface="Century"/>
                <a:ea typeface="Century"/>
                <a:cs typeface="Century"/>
                <a:sym typeface="Century"/>
              </a:defRPr>
            </a:lvl3pPr>
            <a:lvl4pPr marL="1600200" marR="0" lvl="3" indent="25400" algn="l" rtl="0">
              <a:lnSpc>
                <a:spcPct val="100000"/>
              </a:lnSpc>
              <a:spcBef>
                <a:spcPts val="400"/>
              </a:spcBef>
              <a:spcAft>
                <a:spcPts val="0"/>
              </a:spcAft>
              <a:buClr>
                <a:schemeClr val="dk1"/>
              </a:buClr>
              <a:buSzPts val="2000"/>
              <a:buFont typeface="Century"/>
              <a:buChar char="–"/>
              <a:defRPr sz="2000" b="0" i="0" u="none" strike="noStrike" cap="none">
                <a:solidFill>
                  <a:schemeClr val="dk1"/>
                </a:solidFill>
                <a:latin typeface="Century"/>
                <a:ea typeface="Century"/>
                <a:cs typeface="Century"/>
                <a:sym typeface="Century"/>
              </a:defRPr>
            </a:lvl4pPr>
            <a:lvl5pPr marL="2057400" marR="0" lvl="4" indent="25400" algn="l" rtl="0">
              <a:lnSpc>
                <a:spcPct val="100000"/>
              </a:lnSpc>
              <a:spcBef>
                <a:spcPts val="400"/>
              </a:spcBef>
              <a:spcAft>
                <a:spcPts val="0"/>
              </a:spcAft>
              <a:buClr>
                <a:schemeClr val="dk1"/>
              </a:buClr>
              <a:buSzPts val="2000"/>
              <a:buFont typeface="Century"/>
              <a:buChar char="»"/>
              <a:defRPr sz="2000" b="0" i="0" u="none" strike="noStrike" cap="none">
                <a:solidFill>
                  <a:schemeClr val="dk1"/>
                </a:solidFill>
                <a:latin typeface="Century"/>
                <a:ea typeface="Century"/>
                <a:cs typeface="Century"/>
                <a:sym typeface="Century"/>
              </a:defRPr>
            </a:lvl5pPr>
            <a:lvl6pPr marL="2514600" marR="0" lvl="5"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76" name="Shape 276"/>
          <p:cNvSpPr txBox="1">
            <a:spLocks noGrp="1"/>
          </p:cNvSpPr>
          <p:nvPr>
            <p:ph type="dt" idx="10"/>
          </p:nvPr>
        </p:nvSpPr>
        <p:spPr>
          <a:xfrm>
            <a:off x="457200" y="6245225"/>
            <a:ext cx="2133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77" name="Shape 277"/>
          <p:cNvSpPr txBox="1">
            <a:spLocks noGrp="1"/>
          </p:cNvSpPr>
          <p:nvPr>
            <p:ph type="ftr" idx="11"/>
          </p:nvPr>
        </p:nvSpPr>
        <p:spPr>
          <a:xfrm>
            <a:off x="3124200" y="6245225"/>
            <a:ext cx="2895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78" name="Shape 278"/>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a:t>
            </a:fld>
            <a:endParaRPr lang="en-US" sz="1400" b="0" i="0" u="none" strike="noStrike" cap="none">
              <a:solidFill>
                <a:schemeClr val="dk1"/>
              </a:solidFill>
              <a:latin typeface="Century"/>
              <a:ea typeface="Century"/>
              <a:cs typeface="Century"/>
              <a:sym typeface="Century"/>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722313" y="4406900"/>
            <a:ext cx="7772400" cy="1362075"/>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2"/>
              </a:buClr>
              <a:buSzPts val="1400"/>
              <a:buFont typeface="Century"/>
              <a:buNone/>
              <a:defRPr sz="4000" b="1" i="0" u="none" strike="noStrike" cap="none">
                <a:solidFill>
                  <a:schemeClr val="dk2"/>
                </a:solidFill>
                <a:latin typeface="Century"/>
                <a:ea typeface="Century"/>
                <a:cs typeface="Century"/>
                <a:sym typeface="Century"/>
              </a:defRPr>
            </a:lvl1pPr>
            <a:lvl2pPr marL="0" marR="0" lvl="1"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2pPr>
            <a:lvl3pPr marL="0" marR="0" lvl="2"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3pPr>
            <a:lvl4pPr marL="0" marR="0" lvl="3"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4pPr>
            <a:lvl5pPr marL="0" marR="0" lvl="4"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5pPr>
            <a:lvl6pPr marL="457200" marR="0" lvl="5"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9pPr>
          </a:lstStyle>
          <a:p>
            <a:endParaRPr/>
          </a:p>
        </p:txBody>
      </p:sp>
      <p:sp>
        <p:nvSpPr>
          <p:cNvPr id="40" name="Shape 40"/>
          <p:cNvSpPr txBox="1">
            <a:spLocks noGrp="1"/>
          </p:cNvSpPr>
          <p:nvPr>
            <p:ph type="body" idx="1"/>
          </p:nvPr>
        </p:nvSpPr>
        <p:spPr>
          <a:xfrm>
            <a:off x="722313" y="2906713"/>
            <a:ext cx="7772400" cy="1500187"/>
          </a:xfrm>
          <a:prstGeom prst="rect">
            <a:avLst/>
          </a:prstGeom>
          <a:noFill/>
          <a:ln>
            <a:noFill/>
          </a:ln>
        </p:spPr>
        <p:txBody>
          <a:bodyPr wrap="square" lIns="91425" tIns="91425" rIns="91425" bIns="91425" anchor="b" anchorCtr="0"/>
          <a:lstStyle>
            <a:lvl1pPr marL="0" marR="0" lvl="0" indent="0" algn="l" rtl="0">
              <a:lnSpc>
                <a:spcPct val="100000"/>
              </a:lnSpc>
              <a:spcBef>
                <a:spcPts val="400"/>
              </a:spcBef>
              <a:spcAft>
                <a:spcPts val="0"/>
              </a:spcAft>
              <a:buClr>
                <a:schemeClr val="dk1"/>
              </a:buClr>
              <a:buSzPts val="2000"/>
              <a:buFont typeface="Century"/>
              <a:buNone/>
              <a:defRPr sz="2000" b="0" i="0" u="none" strike="noStrike" cap="none">
                <a:solidFill>
                  <a:schemeClr val="dk1"/>
                </a:solidFill>
                <a:latin typeface="Century"/>
                <a:ea typeface="Century"/>
                <a:cs typeface="Century"/>
                <a:sym typeface="Century"/>
              </a:defRPr>
            </a:lvl1pPr>
            <a:lvl2pPr marL="457200" marR="0" lvl="1" indent="0" algn="l" rtl="0">
              <a:lnSpc>
                <a:spcPct val="100000"/>
              </a:lnSpc>
              <a:spcBef>
                <a:spcPts val="360"/>
              </a:spcBef>
              <a:spcAft>
                <a:spcPts val="0"/>
              </a:spcAft>
              <a:buClr>
                <a:schemeClr val="dk1"/>
              </a:buClr>
              <a:buSzPts val="1800"/>
              <a:buFont typeface="Century"/>
              <a:buNone/>
              <a:defRPr sz="1800" b="0" i="0" u="none" strike="noStrike" cap="none">
                <a:solidFill>
                  <a:schemeClr val="dk1"/>
                </a:solidFill>
                <a:latin typeface="Century"/>
                <a:ea typeface="Century"/>
                <a:cs typeface="Century"/>
                <a:sym typeface="Century"/>
              </a:defRPr>
            </a:lvl2pPr>
            <a:lvl3pPr marL="914400" marR="0" lvl="2" indent="0" algn="l" rtl="0">
              <a:lnSpc>
                <a:spcPct val="100000"/>
              </a:lnSpc>
              <a:spcBef>
                <a:spcPts val="320"/>
              </a:spcBef>
              <a:spcAft>
                <a:spcPts val="0"/>
              </a:spcAft>
              <a:buClr>
                <a:schemeClr val="dk1"/>
              </a:buClr>
              <a:buSzPts val="1600"/>
              <a:buFont typeface="Century"/>
              <a:buNone/>
              <a:defRPr sz="1600" b="0" i="0" u="none" strike="noStrike" cap="none">
                <a:solidFill>
                  <a:schemeClr val="dk1"/>
                </a:solidFill>
                <a:latin typeface="Century"/>
                <a:ea typeface="Century"/>
                <a:cs typeface="Century"/>
                <a:sym typeface="Century"/>
              </a:defRPr>
            </a:lvl3pPr>
            <a:lvl4pPr marL="1371600" marR="0" lvl="3" indent="0" algn="l" rtl="0">
              <a:lnSpc>
                <a:spcPct val="100000"/>
              </a:lnSpc>
              <a:spcBef>
                <a:spcPts val="280"/>
              </a:spcBef>
              <a:spcAft>
                <a:spcPts val="0"/>
              </a:spcAft>
              <a:buClr>
                <a:schemeClr val="dk1"/>
              </a:buClr>
              <a:buSzPts val="1400"/>
              <a:buFont typeface="Century"/>
              <a:buNone/>
              <a:defRPr sz="1400" b="0" i="0" u="none" strike="noStrike" cap="none">
                <a:solidFill>
                  <a:schemeClr val="dk1"/>
                </a:solidFill>
                <a:latin typeface="Century"/>
                <a:ea typeface="Century"/>
                <a:cs typeface="Century"/>
                <a:sym typeface="Century"/>
              </a:defRPr>
            </a:lvl4pPr>
            <a:lvl5pPr marL="1828800" marR="0" lvl="4" indent="0" algn="l" rtl="0">
              <a:lnSpc>
                <a:spcPct val="100000"/>
              </a:lnSpc>
              <a:spcBef>
                <a:spcPts val="280"/>
              </a:spcBef>
              <a:spcAft>
                <a:spcPts val="0"/>
              </a:spcAft>
              <a:buClr>
                <a:schemeClr val="dk1"/>
              </a:buClr>
              <a:buSzPts val="1400"/>
              <a:buFont typeface="Century"/>
              <a:buNone/>
              <a:defRPr sz="1400" b="0" i="0" u="none" strike="noStrike" cap="none">
                <a:solidFill>
                  <a:schemeClr val="dk1"/>
                </a:solidFill>
                <a:latin typeface="Century"/>
                <a:ea typeface="Century"/>
                <a:cs typeface="Century"/>
                <a:sym typeface="Century"/>
              </a:defRPr>
            </a:lvl5pPr>
            <a:lvl6pPr marL="2286000" marR="0" lvl="5" indent="0" algn="l" rtl="0">
              <a:lnSpc>
                <a:spcPct val="100000"/>
              </a:lnSpc>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6pPr>
            <a:lvl7pPr marL="2743200" marR="0" lvl="6" indent="0" algn="l" rtl="0">
              <a:lnSpc>
                <a:spcPct val="100000"/>
              </a:lnSpc>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7pPr>
            <a:lvl8pPr marL="3200400" marR="0" lvl="7" indent="0" algn="l" rtl="0">
              <a:lnSpc>
                <a:spcPct val="100000"/>
              </a:lnSpc>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8pPr>
            <a:lvl9pPr marL="3657600" marR="0" lvl="8" indent="0" algn="l" rtl="0">
              <a:lnSpc>
                <a:spcPct val="100000"/>
              </a:lnSpc>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dt" idx="10"/>
          </p:nvPr>
        </p:nvSpPr>
        <p:spPr>
          <a:xfrm>
            <a:off x="457200" y="6245225"/>
            <a:ext cx="2133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a:t>
            </a:fld>
            <a:endParaRPr lang="en-US" sz="1400" b="0" i="0" u="none" strike="noStrike" cap="none">
              <a:solidFill>
                <a:schemeClr val="dk1"/>
              </a:solidFill>
              <a:latin typeface="Century"/>
              <a:ea typeface="Century"/>
              <a:cs typeface="Century"/>
              <a:sym typeface="Century"/>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43"/>
        <p:cNvGrpSpPr/>
        <p:nvPr/>
      </p:nvGrpSpPr>
      <p:grpSpPr>
        <a:xfrm>
          <a:off x="0" y="0"/>
          <a:ext cx="0" cy="0"/>
          <a:chOff x="0" y="0"/>
          <a:chExt cx="0" cy="0"/>
        </a:xfrm>
      </p:grpSpPr>
      <p:sp>
        <p:nvSpPr>
          <p:cNvPr id="44" name="Shape 44"/>
          <p:cNvSpPr/>
          <p:nvPr/>
        </p:nvSpPr>
        <p:spPr>
          <a:xfrm>
            <a:off x="0" y="914400"/>
            <a:ext cx="8153400" cy="76200"/>
          </a:xfrm>
          <a:prstGeom prst="homePlate">
            <a:avLst>
              <a:gd name="adj" fmla="val 50000"/>
            </a:avLst>
          </a:prstGeom>
          <a:solidFill>
            <a:schemeClr val="dk1"/>
          </a:solidFill>
          <a:ln>
            <a:noFill/>
          </a:ln>
        </p:spPr>
        <p:txBody>
          <a:bodyPr wrap="square" lIns="91425" tIns="45700" rIns="91425" bIns="45700" anchor="ctr" anchorCtr="0">
            <a:noAutofit/>
          </a:bodyPr>
          <a:lstStyle/>
          <a:p>
            <a:pPr marL="0" marR="0" lvl="0" indent="-11430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5" name="Shape 45"/>
          <p:cNvSpPr txBox="1">
            <a:spLocks noGrp="1"/>
          </p:cNvSpPr>
          <p:nvPr>
            <p:ph type="title"/>
          </p:nvPr>
        </p:nvSpPr>
        <p:spPr>
          <a:xfrm>
            <a:off x="0" y="76200"/>
            <a:ext cx="8229600" cy="11430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2"/>
              </a:buClr>
              <a:buSzPts val="1400"/>
              <a:buFont typeface="Century"/>
              <a:buNone/>
              <a:defRPr sz="2800" b="0" i="0" u="none" strike="noStrike" cap="none">
                <a:solidFill>
                  <a:schemeClr val="dk2"/>
                </a:solidFill>
                <a:latin typeface="Century"/>
                <a:ea typeface="Century"/>
                <a:cs typeface="Century"/>
                <a:sym typeface="Century"/>
              </a:defRPr>
            </a:lvl1pPr>
            <a:lvl2pPr marL="0" marR="0" lvl="1"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2pPr>
            <a:lvl3pPr marL="0" marR="0" lvl="2"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3pPr>
            <a:lvl4pPr marL="0" marR="0" lvl="3"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4pPr>
            <a:lvl5pPr marL="0" marR="0" lvl="4"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5pPr>
            <a:lvl6pPr marL="457200" marR="0" lvl="5"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9pPr>
          </a:lstStyle>
          <a:p>
            <a:endParaRPr/>
          </a:p>
        </p:txBody>
      </p:sp>
      <p:sp>
        <p:nvSpPr>
          <p:cNvPr id="46" name="Shape 46"/>
          <p:cNvSpPr txBox="1">
            <a:spLocks noGrp="1"/>
          </p:cNvSpPr>
          <p:nvPr>
            <p:ph type="body" idx="1"/>
          </p:nvPr>
        </p:nvSpPr>
        <p:spPr>
          <a:xfrm>
            <a:off x="0" y="1371600"/>
            <a:ext cx="4038600" cy="4525963"/>
          </a:xfrm>
          <a:prstGeom prst="rect">
            <a:avLst/>
          </a:prstGeom>
          <a:noFill/>
          <a:ln>
            <a:noFill/>
          </a:ln>
        </p:spPr>
        <p:txBody>
          <a:bodyPr wrap="square" lIns="91425" tIns="91425" rIns="91425" bIns="91425" anchor="t" anchorCtr="0"/>
          <a:lstStyle>
            <a:lvl1pPr marL="342900" marR="0" lvl="0" indent="12700" algn="l" rtl="0">
              <a:lnSpc>
                <a:spcPct val="100000"/>
              </a:lnSpc>
              <a:spcBef>
                <a:spcPts val="560"/>
              </a:spcBef>
              <a:spcAft>
                <a:spcPts val="0"/>
              </a:spcAft>
              <a:buClr>
                <a:schemeClr val="dk1"/>
              </a:buClr>
              <a:buSzPts val="2800"/>
              <a:buFont typeface="Century"/>
              <a:buChar char="•"/>
              <a:defRPr sz="2800" b="0" i="0" u="none" strike="noStrike" cap="none">
                <a:solidFill>
                  <a:schemeClr val="dk1"/>
                </a:solidFill>
                <a:latin typeface="Century"/>
                <a:ea typeface="Century"/>
                <a:cs typeface="Century"/>
                <a:sym typeface="Century"/>
              </a:defRPr>
            </a:lvl1pPr>
            <a:lvl2pPr marL="742950" marR="0" lvl="1" indent="19050" algn="l" rtl="0">
              <a:lnSpc>
                <a:spcPct val="100000"/>
              </a:lnSpc>
              <a:spcBef>
                <a:spcPts val="480"/>
              </a:spcBef>
              <a:spcAft>
                <a:spcPts val="0"/>
              </a:spcAft>
              <a:buClr>
                <a:schemeClr val="dk1"/>
              </a:buClr>
              <a:buSzPts val="2400"/>
              <a:buFont typeface="Century"/>
              <a:buChar char="–"/>
              <a:defRPr sz="2400" b="0" i="0" u="none" strike="noStrike" cap="none">
                <a:solidFill>
                  <a:schemeClr val="dk1"/>
                </a:solidFill>
                <a:latin typeface="Century"/>
                <a:ea typeface="Century"/>
                <a:cs typeface="Century"/>
                <a:sym typeface="Century"/>
              </a:defRPr>
            </a:lvl2pPr>
            <a:lvl3pPr marL="1143000" marR="0" lvl="2" indent="25400" algn="l" rtl="0">
              <a:lnSpc>
                <a:spcPct val="100000"/>
              </a:lnSpc>
              <a:spcBef>
                <a:spcPts val="400"/>
              </a:spcBef>
              <a:spcAft>
                <a:spcPts val="0"/>
              </a:spcAft>
              <a:buClr>
                <a:schemeClr val="dk1"/>
              </a:buClr>
              <a:buSzPts val="2000"/>
              <a:buFont typeface="Century"/>
              <a:buChar char="•"/>
              <a:defRPr sz="2000" b="0" i="0" u="none" strike="noStrike" cap="none">
                <a:solidFill>
                  <a:schemeClr val="dk1"/>
                </a:solidFill>
                <a:latin typeface="Century"/>
                <a:ea typeface="Century"/>
                <a:cs typeface="Century"/>
                <a:sym typeface="Century"/>
              </a:defRPr>
            </a:lvl3pPr>
            <a:lvl4pPr marL="1600200" marR="0" lvl="3" indent="0" algn="l" rtl="0">
              <a:lnSpc>
                <a:spcPct val="100000"/>
              </a:lnSpc>
              <a:spcBef>
                <a:spcPts val="360"/>
              </a:spcBef>
              <a:spcAft>
                <a:spcPts val="0"/>
              </a:spcAft>
              <a:buClr>
                <a:schemeClr val="dk1"/>
              </a:buClr>
              <a:buSzPts val="1800"/>
              <a:buFont typeface="Century"/>
              <a:buChar char="–"/>
              <a:defRPr sz="1800" b="0" i="0" u="none" strike="noStrike" cap="none">
                <a:solidFill>
                  <a:schemeClr val="dk1"/>
                </a:solidFill>
                <a:latin typeface="Century"/>
                <a:ea typeface="Century"/>
                <a:cs typeface="Century"/>
                <a:sym typeface="Century"/>
              </a:defRPr>
            </a:lvl4pPr>
            <a:lvl5pPr marL="2057400" marR="0" lvl="4" indent="0" algn="l" rtl="0">
              <a:lnSpc>
                <a:spcPct val="100000"/>
              </a:lnSpc>
              <a:spcBef>
                <a:spcPts val="360"/>
              </a:spcBef>
              <a:spcAft>
                <a:spcPts val="0"/>
              </a:spcAft>
              <a:buClr>
                <a:schemeClr val="dk1"/>
              </a:buClr>
              <a:buSzPts val="1800"/>
              <a:buFont typeface="Century"/>
              <a:buChar char="»"/>
              <a:defRPr sz="1800" b="0" i="0" u="none" strike="noStrike" cap="none">
                <a:solidFill>
                  <a:schemeClr val="dk1"/>
                </a:solidFill>
                <a:latin typeface="Century"/>
                <a:ea typeface="Century"/>
                <a:cs typeface="Century"/>
                <a:sym typeface="Century"/>
              </a:defRPr>
            </a:lvl5pPr>
            <a:lvl6pPr marL="2514600" marR="0" lvl="5"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2971800" marR="0" lvl="6"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429000" marR="0" lvl="7"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3886200" marR="0" lvl="8"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7" name="Shape 47"/>
          <p:cNvSpPr txBox="1">
            <a:spLocks noGrp="1"/>
          </p:cNvSpPr>
          <p:nvPr>
            <p:ph type="body" idx="2"/>
          </p:nvPr>
        </p:nvSpPr>
        <p:spPr>
          <a:xfrm>
            <a:off x="4343400" y="1371600"/>
            <a:ext cx="4038600" cy="4525963"/>
          </a:xfrm>
          <a:prstGeom prst="rect">
            <a:avLst/>
          </a:prstGeom>
          <a:noFill/>
          <a:ln>
            <a:noFill/>
          </a:ln>
        </p:spPr>
        <p:txBody>
          <a:bodyPr wrap="square" lIns="91425" tIns="91425" rIns="91425" bIns="91425" anchor="t" anchorCtr="0"/>
          <a:lstStyle>
            <a:lvl1pPr marL="342900" marR="0" lvl="0" indent="12700" algn="l" rtl="0">
              <a:lnSpc>
                <a:spcPct val="100000"/>
              </a:lnSpc>
              <a:spcBef>
                <a:spcPts val="560"/>
              </a:spcBef>
              <a:spcAft>
                <a:spcPts val="0"/>
              </a:spcAft>
              <a:buClr>
                <a:schemeClr val="dk1"/>
              </a:buClr>
              <a:buSzPts val="2800"/>
              <a:buFont typeface="Century"/>
              <a:buChar char="•"/>
              <a:defRPr sz="2800" b="0" i="0" u="none" strike="noStrike" cap="none">
                <a:solidFill>
                  <a:schemeClr val="dk1"/>
                </a:solidFill>
                <a:latin typeface="Century"/>
                <a:ea typeface="Century"/>
                <a:cs typeface="Century"/>
                <a:sym typeface="Century"/>
              </a:defRPr>
            </a:lvl1pPr>
            <a:lvl2pPr marL="742950" marR="0" lvl="1" indent="19050" algn="l" rtl="0">
              <a:lnSpc>
                <a:spcPct val="100000"/>
              </a:lnSpc>
              <a:spcBef>
                <a:spcPts val="480"/>
              </a:spcBef>
              <a:spcAft>
                <a:spcPts val="0"/>
              </a:spcAft>
              <a:buClr>
                <a:schemeClr val="dk1"/>
              </a:buClr>
              <a:buSzPts val="2400"/>
              <a:buFont typeface="Century"/>
              <a:buChar char="–"/>
              <a:defRPr sz="2400" b="0" i="0" u="none" strike="noStrike" cap="none">
                <a:solidFill>
                  <a:schemeClr val="dk1"/>
                </a:solidFill>
                <a:latin typeface="Century"/>
                <a:ea typeface="Century"/>
                <a:cs typeface="Century"/>
                <a:sym typeface="Century"/>
              </a:defRPr>
            </a:lvl2pPr>
            <a:lvl3pPr marL="1143000" marR="0" lvl="2" indent="25400" algn="l" rtl="0">
              <a:lnSpc>
                <a:spcPct val="100000"/>
              </a:lnSpc>
              <a:spcBef>
                <a:spcPts val="400"/>
              </a:spcBef>
              <a:spcAft>
                <a:spcPts val="0"/>
              </a:spcAft>
              <a:buClr>
                <a:schemeClr val="dk1"/>
              </a:buClr>
              <a:buSzPts val="2000"/>
              <a:buFont typeface="Century"/>
              <a:buChar char="•"/>
              <a:defRPr sz="2000" b="0" i="0" u="none" strike="noStrike" cap="none">
                <a:solidFill>
                  <a:schemeClr val="dk1"/>
                </a:solidFill>
                <a:latin typeface="Century"/>
                <a:ea typeface="Century"/>
                <a:cs typeface="Century"/>
                <a:sym typeface="Century"/>
              </a:defRPr>
            </a:lvl3pPr>
            <a:lvl4pPr marL="1600200" marR="0" lvl="3" indent="0" algn="l" rtl="0">
              <a:lnSpc>
                <a:spcPct val="100000"/>
              </a:lnSpc>
              <a:spcBef>
                <a:spcPts val="360"/>
              </a:spcBef>
              <a:spcAft>
                <a:spcPts val="0"/>
              </a:spcAft>
              <a:buClr>
                <a:schemeClr val="dk1"/>
              </a:buClr>
              <a:buSzPts val="1800"/>
              <a:buFont typeface="Century"/>
              <a:buChar char="–"/>
              <a:defRPr sz="1800" b="0" i="0" u="none" strike="noStrike" cap="none">
                <a:solidFill>
                  <a:schemeClr val="dk1"/>
                </a:solidFill>
                <a:latin typeface="Century"/>
                <a:ea typeface="Century"/>
                <a:cs typeface="Century"/>
                <a:sym typeface="Century"/>
              </a:defRPr>
            </a:lvl4pPr>
            <a:lvl5pPr marL="2057400" marR="0" lvl="4" indent="0" algn="l" rtl="0">
              <a:lnSpc>
                <a:spcPct val="100000"/>
              </a:lnSpc>
              <a:spcBef>
                <a:spcPts val="360"/>
              </a:spcBef>
              <a:spcAft>
                <a:spcPts val="0"/>
              </a:spcAft>
              <a:buClr>
                <a:schemeClr val="dk1"/>
              </a:buClr>
              <a:buSzPts val="1800"/>
              <a:buFont typeface="Century"/>
              <a:buChar char="»"/>
              <a:defRPr sz="1800" b="0" i="0" u="none" strike="noStrike" cap="none">
                <a:solidFill>
                  <a:schemeClr val="dk1"/>
                </a:solidFill>
                <a:latin typeface="Century"/>
                <a:ea typeface="Century"/>
                <a:cs typeface="Century"/>
                <a:sym typeface="Century"/>
              </a:defRPr>
            </a:lvl5pPr>
            <a:lvl6pPr marL="2514600" marR="0" lvl="5"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2971800" marR="0" lvl="6"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429000" marR="0" lvl="7"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3886200" marR="0" lvl="8" indent="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8" name="Shape 48"/>
          <p:cNvSpPr txBox="1">
            <a:spLocks noGrp="1"/>
          </p:cNvSpPr>
          <p:nvPr>
            <p:ph type="dt" idx="10"/>
          </p:nvPr>
        </p:nvSpPr>
        <p:spPr>
          <a:xfrm>
            <a:off x="457200" y="6245225"/>
            <a:ext cx="2133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9" name="Shape 49"/>
          <p:cNvSpPr txBox="1">
            <a:spLocks noGrp="1"/>
          </p:cNvSpPr>
          <p:nvPr>
            <p:ph type="ftr" idx="11"/>
          </p:nvPr>
        </p:nvSpPr>
        <p:spPr>
          <a:xfrm>
            <a:off x="3124200" y="6245225"/>
            <a:ext cx="2895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0" name="Shape 50"/>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a:t>
            </a:fld>
            <a:endParaRPr lang="en-US" sz="1400" b="0" i="0" u="none" strike="noStrike" cap="none">
              <a:solidFill>
                <a:schemeClr val="dk1"/>
              </a:solidFill>
              <a:latin typeface="Century"/>
              <a:ea typeface="Century"/>
              <a:cs typeface="Century"/>
              <a:sym typeface="Century"/>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51"/>
        <p:cNvGrpSpPr/>
        <p:nvPr/>
      </p:nvGrpSpPr>
      <p:grpSpPr>
        <a:xfrm>
          <a:off x="0" y="0"/>
          <a:ext cx="0" cy="0"/>
          <a:chOff x="0" y="0"/>
          <a:chExt cx="0" cy="0"/>
        </a:xfrm>
      </p:grpSpPr>
      <p:sp>
        <p:nvSpPr>
          <p:cNvPr id="52" name="Shape 52"/>
          <p:cNvSpPr/>
          <p:nvPr/>
        </p:nvSpPr>
        <p:spPr>
          <a:xfrm>
            <a:off x="0" y="914400"/>
            <a:ext cx="8153400" cy="76200"/>
          </a:xfrm>
          <a:prstGeom prst="homePlate">
            <a:avLst>
              <a:gd name="adj" fmla="val 50000"/>
            </a:avLst>
          </a:prstGeom>
          <a:solidFill>
            <a:schemeClr val="dk1"/>
          </a:solidFill>
          <a:ln>
            <a:noFill/>
          </a:ln>
        </p:spPr>
        <p:txBody>
          <a:bodyPr wrap="square" lIns="91425" tIns="45700" rIns="91425" bIns="45700" anchor="ctr" anchorCtr="0">
            <a:noAutofit/>
          </a:bodyPr>
          <a:lstStyle/>
          <a:p>
            <a:pPr marL="0" marR="0" lvl="0" indent="-11430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3" name="Shape 53"/>
          <p:cNvSpPr txBox="1">
            <a:spLocks noGrp="1"/>
          </p:cNvSpPr>
          <p:nvPr>
            <p:ph type="title"/>
          </p:nvPr>
        </p:nvSpPr>
        <p:spPr>
          <a:xfrm>
            <a:off x="0" y="76200"/>
            <a:ext cx="8229600" cy="11430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2"/>
              </a:buClr>
              <a:buSzPts val="1400"/>
              <a:buFont typeface="Century"/>
              <a:buNone/>
              <a:defRPr sz="2800" b="0" i="0" u="none" strike="noStrike" cap="none">
                <a:solidFill>
                  <a:schemeClr val="dk2"/>
                </a:solidFill>
                <a:latin typeface="Century"/>
                <a:ea typeface="Century"/>
                <a:cs typeface="Century"/>
                <a:sym typeface="Century"/>
              </a:defRPr>
            </a:lvl1pPr>
            <a:lvl2pPr marL="0" marR="0" lvl="1"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2pPr>
            <a:lvl3pPr marL="0" marR="0" lvl="2"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3pPr>
            <a:lvl4pPr marL="0" marR="0" lvl="3"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4pPr>
            <a:lvl5pPr marL="0" marR="0" lvl="4"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5pPr>
            <a:lvl6pPr marL="457200" marR="0" lvl="5"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9pPr>
          </a:lstStyle>
          <a:p>
            <a:endParaRPr/>
          </a:p>
        </p:txBody>
      </p:sp>
      <p:sp>
        <p:nvSpPr>
          <p:cNvPr id="54" name="Shape 54"/>
          <p:cNvSpPr txBox="1">
            <a:spLocks noGrp="1"/>
          </p:cNvSpPr>
          <p:nvPr>
            <p:ph type="body" idx="1"/>
          </p:nvPr>
        </p:nvSpPr>
        <p:spPr>
          <a:xfrm>
            <a:off x="457200" y="1535113"/>
            <a:ext cx="4040188" cy="639762"/>
          </a:xfrm>
          <a:prstGeom prst="rect">
            <a:avLst/>
          </a:prstGeom>
          <a:noFill/>
          <a:ln>
            <a:noFill/>
          </a:ln>
        </p:spPr>
        <p:txBody>
          <a:bodyPr wrap="square" lIns="91425" tIns="91425" rIns="91425" bIns="91425" anchor="b" anchorCtr="0"/>
          <a:lstStyle>
            <a:lvl1pPr marL="0" marR="0" lvl="0" indent="0" algn="l" rtl="0">
              <a:lnSpc>
                <a:spcPct val="100000"/>
              </a:lnSpc>
              <a:spcBef>
                <a:spcPts val="480"/>
              </a:spcBef>
              <a:spcAft>
                <a:spcPts val="0"/>
              </a:spcAft>
              <a:buClr>
                <a:schemeClr val="dk1"/>
              </a:buClr>
              <a:buSzPts val="2400"/>
              <a:buFont typeface="Century"/>
              <a:buNone/>
              <a:defRPr sz="2400" b="1" i="0" u="none" strike="noStrike" cap="none">
                <a:solidFill>
                  <a:schemeClr val="dk1"/>
                </a:solidFill>
                <a:latin typeface="Century"/>
                <a:ea typeface="Century"/>
                <a:cs typeface="Century"/>
                <a:sym typeface="Century"/>
              </a:defRPr>
            </a:lvl1pPr>
            <a:lvl2pPr marL="457200" marR="0" lvl="1" indent="0" algn="l" rtl="0">
              <a:lnSpc>
                <a:spcPct val="100000"/>
              </a:lnSpc>
              <a:spcBef>
                <a:spcPts val="400"/>
              </a:spcBef>
              <a:spcAft>
                <a:spcPts val="0"/>
              </a:spcAft>
              <a:buClr>
                <a:schemeClr val="dk1"/>
              </a:buClr>
              <a:buSzPts val="2000"/>
              <a:buFont typeface="Century"/>
              <a:buNone/>
              <a:defRPr sz="2000" b="1" i="0" u="none" strike="noStrike" cap="none">
                <a:solidFill>
                  <a:schemeClr val="dk1"/>
                </a:solidFill>
                <a:latin typeface="Century"/>
                <a:ea typeface="Century"/>
                <a:cs typeface="Century"/>
                <a:sym typeface="Century"/>
              </a:defRPr>
            </a:lvl2pPr>
            <a:lvl3pPr marL="914400" marR="0" lvl="2" indent="0" algn="l" rtl="0">
              <a:lnSpc>
                <a:spcPct val="100000"/>
              </a:lnSpc>
              <a:spcBef>
                <a:spcPts val="360"/>
              </a:spcBef>
              <a:spcAft>
                <a:spcPts val="0"/>
              </a:spcAft>
              <a:buClr>
                <a:schemeClr val="dk1"/>
              </a:buClr>
              <a:buSzPts val="1800"/>
              <a:buFont typeface="Century"/>
              <a:buNone/>
              <a:defRPr sz="1800" b="1" i="0" u="none" strike="noStrike" cap="none">
                <a:solidFill>
                  <a:schemeClr val="dk1"/>
                </a:solidFill>
                <a:latin typeface="Century"/>
                <a:ea typeface="Century"/>
                <a:cs typeface="Century"/>
                <a:sym typeface="Century"/>
              </a:defRPr>
            </a:lvl3pPr>
            <a:lvl4pPr marL="1371600" marR="0" lvl="3" indent="0" algn="l" rtl="0">
              <a:lnSpc>
                <a:spcPct val="100000"/>
              </a:lnSpc>
              <a:spcBef>
                <a:spcPts val="320"/>
              </a:spcBef>
              <a:spcAft>
                <a:spcPts val="0"/>
              </a:spcAft>
              <a:buClr>
                <a:schemeClr val="dk1"/>
              </a:buClr>
              <a:buSzPts val="1600"/>
              <a:buFont typeface="Century"/>
              <a:buNone/>
              <a:defRPr sz="1600" b="1" i="0" u="none" strike="noStrike" cap="none">
                <a:solidFill>
                  <a:schemeClr val="dk1"/>
                </a:solidFill>
                <a:latin typeface="Century"/>
                <a:ea typeface="Century"/>
                <a:cs typeface="Century"/>
                <a:sym typeface="Century"/>
              </a:defRPr>
            </a:lvl4pPr>
            <a:lvl5pPr marL="1828800" marR="0" lvl="4" indent="0" algn="l" rtl="0">
              <a:lnSpc>
                <a:spcPct val="100000"/>
              </a:lnSpc>
              <a:spcBef>
                <a:spcPts val="320"/>
              </a:spcBef>
              <a:spcAft>
                <a:spcPts val="0"/>
              </a:spcAft>
              <a:buClr>
                <a:schemeClr val="dk1"/>
              </a:buClr>
              <a:buSzPts val="1600"/>
              <a:buFont typeface="Century"/>
              <a:buNone/>
              <a:defRPr sz="1600" b="1" i="0" u="none" strike="noStrike" cap="none">
                <a:solidFill>
                  <a:schemeClr val="dk1"/>
                </a:solidFill>
                <a:latin typeface="Century"/>
                <a:ea typeface="Century"/>
                <a:cs typeface="Century"/>
                <a:sym typeface="Century"/>
              </a:defRPr>
            </a:lvl5pPr>
            <a:lvl6pPr marL="2286000" marR="0" lvl="5" indent="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2743200" marR="0" lvl="6" indent="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200400" marR="0" lvl="7" indent="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3657600" marR="0" lvl="8" indent="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55" name="Shape 55"/>
          <p:cNvSpPr txBox="1">
            <a:spLocks noGrp="1"/>
          </p:cNvSpPr>
          <p:nvPr>
            <p:ph type="body" idx="2"/>
          </p:nvPr>
        </p:nvSpPr>
        <p:spPr>
          <a:xfrm>
            <a:off x="457200" y="2174875"/>
            <a:ext cx="4040188" cy="3951288"/>
          </a:xfrm>
          <a:prstGeom prst="rect">
            <a:avLst/>
          </a:prstGeom>
          <a:noFill/>
          <a:ln>
            <a:noFill/>
          </a:ln>
        </p:spPr>
        <p:txBody>
          <a:bodyPr wrap="square" lIns="91425" tIns="91425" rIns="91425" bIns="91425" anchor="t" anchorCtr="0"/>
          <a:lstStyle>
            <a:lvl1pPr marL="342900" marR="0" lvl="0" indent="-38100" algn="l" rtl="0">
              <a:lnSpc>
                <a:spcPct val="100000"/>
              </a:lnSpc>
              <a:spcBef>
                <a:spcPts val="480"/>
              </a:spcBef>
              <a:spcAft>
                <a:spcPts val="0"/>
              </a:spcAft>
              <a:buClr>
                <a:schemeClr val="dk1"/>
              </a:buClr>
              <a:buSzPts val="2400"/>
              <a:buFont typeface="Century"/>
              <a:buChar char="•"/>
              <a:defRPr sz="2400" b="0" i="0" u="none" strike="noStrike" cap="none">
                <a:solidFill>
                  <a:schemeClr val="dk1"/>
                </a:solidFill>
                <a:latin typeface="Century"/>
                <a:ea typeface="Century"/>
                <a:cs typeface="Century"/>
                <a:sym typeface="Century"/>
              </a:defRPr>
            </a:lvl1pPr>
            <a:lvl2pPr marL="742950" marR="0" lvl="1" indent="-31750" algn="l" rtl="0">
              <a:lnSpc>
                <a:spcPct val="100000"/>
              </a:lnSpc>
              <a:spcBef>
                <a:spcPts val="400"/>
              </a:spcBef>
              <a:spcAft>
                <a:spcPts val="0"/>
              </a:spcAft>
              <a:buClr>
                <a:schemeClr val="dk1"/>
              </a:buClr>
              <a:buSzPts val="2000"/>
              <a:buFont typeface="Century"/>
              <a:buChar char="–"/>
              <a:defRPr sz="2000" b="0" i="0" u="none" strike="noStrike" cap="none">
                <a:solidFill>
                  <a:schemeClr val="dk1"/>
                </a:solidFill>
                <a:latin typeface="Century"/>
                <a:ea typeface="Century"/>
                <a:cs typeface="Century"/>
                <a:sym typeface="Century"/>
              </a:defRPr>
            </a:lvl2pPr>
            <a:lvl3pPr marL="1143000" marR="0" lvl="2" indent="0" algn="l" rtl="0">
              <a:lnSpc>
                <a:spcPct val="100000"/>
              </a:lnSpc>
              <a:spcBef>
                <a:spcPts val="360"/>
              </a:spcBef>
              <a:spcAft>
                <a:spcPts val="0"/>
              </a:spcAft>
              <a:buClr>
                <a:schemeClr val="dk1"/>
              </a:buClr>
              <a:buSzPts val="1800"/>
              <a:buFont typeface="Century"/>
              <a:buChar char="•"/>
              <a:defRPr sz="1800" b="0" i="0" u="none" strike="noStrike" cap="none">
                <a:solidFill>
                  <a:schemeClr val="dk1"/>
                </a:solidFill>
                <a:latin typeface="Century"/>
                <a:ea typeface="Century"/>
                <a:cs typeface="Century"/>
                <a:sym typeface="Century"/>
              </a:defRPr>
            </a:lvl3pPr>
            <a:lvl4pPr marL="1600200" marR="0" lvl="3" indent="-25400" algn="l" rtl="0">
              <a:lnSpc>
                <a:spcPct val="100000"/>
              </a:lnSpc>
              <a:spcBef>
                <a:spcPts val="320"/>
              </a:spcBef>
              <a:spcAft>
                <a:spcPts val="0"/>
              </a:spcAft>
              <a:buClr>
                <a:schemeClr val="dk1"/>
              </a:buClr>
              <a:buSzPts val="1600"/>
              <a:buFont typeface="Century"/>
              <a:buChar char="–"/>
              <a:defRPr sz="1600" b="0" i="0" u="none" strike="noStrike" cap="none">
                <a:solidFill>
                  <a:schemeClr val="dk1"/>
                </a:solidFill>
                <a:latin typeface="Century"/>
                <a:ea typeface="Century"/>
                <a:cs typeface="Century"/>
                <a:sym typeface="Century"/>
              </a:defRPr>
            </a:lvl4pPr>
            <a:lvl5pPr marL="2057400" marR="0" lvl="4" indent="-25400" algn="l" rtl="0">
              <a:lnSpc>
                <a:spcPct val="100000"/>
              </a:lnSpc>
              <a:spcBef>
                <a:spcPts val="320"/>
              </a:spcBef>
              <a:spcAft>
                <a:spcPts val="0"/>
              </a:spcAft>
              <a:buClr>
                <a:schemeClr val="dk1"/>
              </a:buClr>
              <a:buSzPts val="1600"/>
              <a:buFont typeface="Century"/>
              <a:buChar char="»"/>
              <a:defRPr sz="1600" b="0" i="0" u="none" strike="noStrike" cap="none">
                <a:solidFill>
                  <a:schemeClr val="dk1"/>
                </a:solidFill>
                <a:latin typeface="Century"/>
                <a:ea typeface="Century"/>
                <a:cs typeface="Century"/>
                <a:sym typeface="Century"/>
              </a:defRPr>
            </a:lvl5pPr>
            <a:lvl6pPr marL="2514600" marR="0" lvl="5" indent="-254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2971800" marR="0" lvl="6" indent="-254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429000" marR="0" lvl="7" indent="-254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3886200" marR="0" lvl="8" indent="-254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body" idx="3"/>
          </p:nvPr>
        </p:nvSpPr>
        <p:spPr>
          <a:xfrm>
            <a:off x="4645025" y="1535113"/>
            <a:ext cx="4041775" cy="639762"/>
          </a:xfrm>
          <a:prstGeom prst="rect">
            <a:avLst/>
          </a:prstGeom>
          <a:noFill/>
          <a:ln>
            <a:noFill/>
          </a:ln>
        </p:spPr>
        <p:txBody>
          <a:bodyPr wrap="square" lIns="91425" tIns="91425" rIns="91425" bIns="91425" anchor="b" anchorCtr="0"/>
          <a:lstStyle>
            <a:lvl1pPr marL="0" marR="0" lvl="0" indent="0" algn="l" rtl="0">
              <a:lnSpc>
                <a:spcPct val="100000"/>
              </a:lnSpc>
              <a:spcBef>
                <a:spcPts val="480"/>
              </a:spcBef>
              <a:spcAft>
                <a:spcPts val="0"/>
              </a:spcAft>
              <a:buClr>
                <a:schemeClr val="dk1"/>
              </a:buClr>
              <a:buSzPts val="2400"/>
              <a:buFont typeface="Century"/>
              <a:buNone/>
              <a:defRPr sz="2400" b="1" i="0" u="none" strike="noStrike" cap="none">
                <a:solidFill>
                  <a:schemeClr val="dk1"/>
                </a:solidFill>
                <a:latin typeface="Century"/>
                <a:ea typeface="Century"/>
                <a:cs typeface="Century"/>
                <a:sym typeface="Century"/>
              </a:defRPr>
            </a:lvl1pPr>
            <a:lvl2pPr marL="457200" marR="0" lvl="1" indent="0" algn="l" rtl="0">
              <a:lnSpc>
                <a:spcPct val="100000"/>
              </a:lnSpc>
              <a:spcBef>
                <a:spcPts val="400"/>
              </a:spcBef>
              <a:spcAft>
                <a:spcPts val="0"/>
              </a:spcAft>
              <a:buClr>
                <a:schemeClr val="dk1"/>
              </a:buClr>
              <a:buSzPts val="2000"/>
              <a:buFont typeface="Century"/>
              <a:buNone/>
              <a:defRPr sz="2000" b="1" i="0" u="none" strike="noStrike" cap="none">
                <a:solidFill>
                  <a:schemeClr val="dk1"/>
                </a:solidFill>
                <a:latin typeface="Century"/>
                <a:ea typeface="Century"/>
                <a:cs typeface="Century"/>
                <a:sym typeface="Century"/>
              </a:defRPr>
            </a:lvl2pPr>
            <a:lvl3pPr marL="914400" marR="0" lvl="2" indent="0" algn="l" rtl="0">
              <a:lnSpc>
                <a:spcPct val="100000"/>
              </a:lnSpc>
              <a:spcBef>
                <a:spcPts val="360"/>
              </a:spcBef>
              <a:spcAft>
                <a:spcPts val="0"/>
              </a:spcAft>
              <a:buClr>
                <a:schemeClr val="dk1"/>
              </a:buClr>
              <a:buSzPts val="1800"/>
              <a:buFont typeface="Century"/>
              <a:buNone/>
              <a:defRPr sz="1800" b="1" i="0" u="none" strike="noStrike" cap="none">
                <a:solidFill>
                  <a:schemeClr val="dk1"/>
                </a:solidFill>
                <a:latin typeface="Century"/>
                <a:ea typeface="Century"/>
                <a:cs typeface="Century"/>
                <a:sym typeface="Century"/>
              </a:defRPr>
            </a:lvl3pPr>
            <a:lvl4pPr marL="1371600" marR="0" lvl="3" indent="0" algn="l" rtl="0">
              <a:lnSpc>
                <a:spcPct val="100000"/>
              </a:lnSpc>
              <a:spcBef>
                <a:spcPts val="320"/>
              </a:spcBef>
              <a:spcAft>
                <a:spcPts val="0"/>
              </a:spcAft>
              <a:buClr>
                <a:schemeClr val="dk1"/>
              </a:buClr>
              <a:buSzPts val="1600"/>
              <a:buFont typeface="Century"/>
              <a:buNone/>
              <a:defRPr sz="1600" b="1" i="0" u="none" strike="noStrike" cap="none">
                <a:solidFill>
                  <a:schemeClr val="dk1"/>
                </a:solidFill>
                <a:latin typeface="Century"/>
                <a:ea typeface="Century"/>
                <a:cs typeface="Century"/>
                <a:sym typeface="Century"/>
              </a:defRPr>
            </a:lvl4pPr>
            <a:lvl5pPr marL="1828800" marR="0" lvl="4" indent="0" algn="l" rtl="0">
              <a:lnSpc>
                <a:spcPct val="100000"/>
              </a:lnSpc>
              <a:spcBef>
                <a:spcPts val="320"/>
              </a:spcBef>
              <a:spcAft>
                <a:spcPts val="0"/>
              </a:spcAft>
              <a:buClr>
                <a:schemeClr val="dk1"/>
              </a:buClr>
              <a:buSzPts val="1600"/>
              <a:buFont typeface="Century"/>
              <a:buNone/>
              <a:defRPr sz="1600" b="1" i="0" u="none" strike="noStrike" cap="none">
                <a:solidFill>
                  <a:schemeClr val="dk1"/>
                </a:solidFill>
                <a:latin typeface="Century"/>
                <a:ea typeface="Century"/>
                <a:cs typeface="Century"/>
                <a:sym typeface="Century"/>
              </a:defRPr>
            </a:lvl5pPr>
            <a:lvl6pPr marL="2286000" marR="0" lvl="5" indent="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2743200" marR="0" lvl="6" indent="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200400" marR="0" lvl="7" indent="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3657600" marR="0" lvl="8" indent="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body" idx="4"/>
          </p:nvPr>
        </p:nvSpPr>
        <p:spPr>
          <a:xfrm>
            <a:off x="4645025" y="2174875"/>
            <a:ext cx="4041775" cy="3951288"/>
          </a:xfrm>
          <a:prstGeom prst="rect">
            <a:avLst/>
          </a:prstGeom>
          <a:noFill/>
          <a:ln>
            <a:noFill/>
          </a:ln>
        </p:spPr>
        <p:txBody>
          <a:bodyPr wrap="square" lIns="91425" tIns="91425" rIns="91425" bIns="91425" anchor="t" anchorCtr="0"/>
          <a:lstStyle>
            <a:lvl1pPr marL="342900" marR="0" lvl="0" indent="-38100" algn="l" rtl="0">
              <a:lnSpc>
                <a:spcPct val="100000"/>
              </a:lnSpc>
              <a:spcBef>
                <a:spcPts val="480"/>
              </a:spcBef>
              <a:spcAft>
                <a:spcPts val="0"/>
              </a:spcAft>
              <a:buClr>
                <a:schemeClr val="dk1"/>
              </a:buClr>
              <a:buSzPts val="2400"/>
              <a:buFont typeface="Century"/>
              <a:buChar char="•"/>
              <a:defRPr sz="2400" b="0" i="0" u="none" strike="noStrike" cap="none">
                <a:solidFill>
                  <a:schemeClr val="dk1"/>
                </a:solidFill>
                <a:latin typeface="Century"/>
                <a:ea typeface="Century"/>
                <a:cs typeface="Century"/>
                <a:sym typeface="Century"/>
              </a:defRPr>
            </a:lvl1pPr>
            <a:lvl2pPr marL="742950" marR="0" lvl="1" indent="-31750" algn="l" rtl="0">
              <a:lnSpc>
                <a:spcPct val="100000"/>
              </a:lnSpc>
              <a:spcBef>
                <a:spcPts val="400"/>
              </a:spcBef>
              <a:spcAft>
                <a:spcPts val="0"/>
              </a:spcAft>
              <a:buClr>
                <a:schemeClr val="dk1"/>
              </a:buClr>
              <a:buSzPts val="2000"/>
              <a:buFont typeface="Century"/>
              <a:buChar char="–"/>
              <a:defRPr sz="2000" b="0" i="0" u="none" strike="noStrike" cap="none">
                <a:solidFill>
                  <a:schemeClr val="dk1"/>
                </a:solidFill>
                <a:latin typeface="Century"/>
                <a:ea typeface="Century"/>
                <a:cs typeface="Century"/>
                <a:sym typeface="Century"/>
              </a:defRPr>
            </a:lvl2pPr>
            <a:lvl3pPr marL="1143000" marR="0" lvl="2" indent="0" algn="l" rtl="0">
              <a:lnSpc>
                <a:spcPct val="100000"/>
              </a:lnSpc>
              <a:spcBef>
                <a:spcPts val="360"/>
              </a:spcBef>
              <a:spcAft>
                <a:spcPts val="0"/>
              </a:spcAft>
              <a:buClr>
                <a:schemeClr val="dk1"/>
              </a:buClr>
              <a:buSzPts val="1800"/>
              <a:buFont typeface="Century"/>
              <a:buChar char="•"/>
              <a:defRPr sz="1800" b="0" i="0" u="none" strike="noStrike" cap="none">
                <a:solidFill>
                  <a:schemeClr val="dk1"/>
                </a:solidFill>
                <a:latin typeface="Century"/>
                <a:ea typeface="Century"/>
                <a:cs typeface="Century"/>
                <a:sym typeface="Century"/>
              </a:defRPr>
            </a:lvl3pPr>
            <a:lvl4pPr marL="1600200" marR="0" lvl="3" indent="-25400" algn="l" rtl="0">
              <a:lnSpc>
                <a:spcPct val="100000"/>
              </a:lnSpc>
              <a:spcBef>
                <a:spcPts val="320"/>
              </a:spcBef>
              <a:spcAft>
                <a:spcPts val="0"/>
              </a:spcAft>
              <a:buClr>
                <a:schemeClr val="dk1"/>
              </a:buClr>
              <a:buSzPts val="1600"/>
              <a:buFont typeface="Century"/>
              <a:buChar char="–"/>
              <a:defRPr sz="1600" b="0" i="0" u="none" strike="noStrike" cap="none">
                <a:solidFill>
                  <a:schemeClr val="dk1"/>
                </a:solidFill>
                <a:latin typeface="Century"/>
                <a:ea typeface="Century"/>
                <a:cs typeface="Century"/>
                <a:sym typeface="Century"/>
              </a:defRPr>
            </a:lvl4pPr>
            <a:lvl5pPr marL="2057400" marR="0" lvl="4" indent="-25400" algn="l" rtl="0">
              <a:lnSpc>
                <a:spcPct val="100000"/>
              </a:lnSpc>
              <a:spcBef>
                <a:spcPts val="320"/>
              </a:spcBef>
              <a:spcAft>
                <a:spcPts val="0"/>
              </a:spcAft>
              <a:buClr>
                <a:schemeClr val="dk1"/>
              </a:buClr>
              <a:buSzPts val="1600"/>
              <a:buFont typeface="Century"/>
              <a:buChar char="»"/>
              <a:defRPr sz="1600" b="0" i="0" u="none" strike="noStrike" cap="none">
                <a:solidFill>
                  <a:schemeClr val="dk1"/>
                </a:solidFill>
                <a:latin typeface="Century"/>
                <a:ea typeface="Century"/>
                <a:cs typeface="Century"/>
                <a:sym typeface="Century"/>
              </a:defRPr>
            </a:lvl5pPr>
            <a:lvl6pPr marL="2514600" marR="0" lvl="5" indent="-254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2971800" marR="0" lvl="6" indent="-254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429000" marR="0" lvl="7" indent="-254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3886200" marR="0" lvl="8" indent="-254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dt" idx="10"/>
          </p:nvPr>
        </p:nvSpPr>
        <p:spPr>
          <a:xfrm>
            <a:off x="457200" y="6245225"/>
            <a:ext cx="2133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9" name="Shape 59"/>
          <p:cNvSpPr txBox="1">
            <a:spLocks noGrp="1"/>
          </p:cNvSpPr>
          <p:nvPr>
            <p:ph type="ftr" idx="11"/>
          </p:nvPr>
        </p:nvSpPr>
        <p:spPr>
          <a:xfrm>
            <a:off x="3124200" y="6245225"/>
            <a:ext cx="2895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60" name="Shape 60"/>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a:t>
            </a:fld>
            <a:endParaRPr lang="en-US" sz="1400" b="0" i="0" u="none" strike="noStrike" cap="none">
              <a:solidFill>
                <a:schemeClr val="dk1"/>
              </a:solidFill>
              <a:latin typeface="Century"/>
              <a:ea typeface="Century"/>
              <a:cs typeface="Century"/>
              <a:sym typeface="Century"/>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61"/>
        <p:cNvGrpSpPr/>
        <p:nvPr/>
      </p:nvGrpSpPr>
      <p:grpSpPr>
        <a:xfrm>
          <a:off x="0" y="0"/>
          <a:ext cx="0" cy="0"/>
          <a:chOff x="0" y="0"/>
          <a:chExt cx="0" cy="0"/>
        </a:xfrm>
      </p:grpSpPr>
      <p:sp>
        <p:nvSpPr>
          <p:cNvPr id="62" name="Shape 62"/>
          <p:cNvSpPr/>
          <p:nvPr/>
        </p:nvSpPr>
        <p:spPr>
          <a:xfrm>
            <a:off x="0" y="914400"/>
            <a:ext cx="8153400" cy="76200"/>
          </a:xfrm>
          <a:prstGeom prst="homePlate">
            <a:avLst>
              <a:gd name="adj" fmla="val 50000"/>
            </a:avLst>
          </a:prstGeom>
          <a:solidFill>
            <a:schemeClr val="dk1"/>
          </a:solidFill>
          <a:ln>
            <a:noFill/>
          </a:ln>
        </p:spPr>
        <p:txBody>
          <a:bodyPr wrap="square" lIns="91425" tIns="45700" rIns="91425" bIns="45700" anchor="ctr" anchorCtr="0">
            <a:noAutofit/>
          </a:bodyPr>
          <a:lstStyle/>
          <a:p>
            <a:pPr marL="0" marR="0" lvl="0" indent="-11430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3" name="Shape 63"/>
          <p:cNvSpPr txBox="1">
            <a:spLocks noGrp="1"/>
          </p:cNvSpPr>
          <p:nvPr>
            <p:ph type="title"/>
          </p:nvPr>
        </p:nvSpPr>
        <p:spPr>
          <a:xfrm>
            <a:off x="0" y="76200"/>
            <a:ext cx="8229600" cy="11430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2"/>
              </a:buClr>
              <a:buSzPts val="1400"/>
              <a:buFont typeface="Century"/>
              <a:buNone/>
              <a:defRPr sz="2800" b="0" i="0" u="none" strike="noStrike" cap="none">
                <a:solidFill>
                  <a:schemeClr val="dk2"/>
                </a:solidFill>
                <a:latin typeface="Century"/>
                <a:ea typeface="Century"/>
                <a:cs typeface="Century"/>
                <a:sym typeface="Century"/>
              </a:defRPr>
            </a:lvl1pPr>
            <a:lvl2pPr marL="0" marR="0" lvl="1"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2pPr>
            <a:lvl3pPr marL="0" marR="0" lvl="2"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3pPr>
            <a:lvl4pPr marL="0" marR="0" lvl="3"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4pPr>
            <a:lvl5pPr marL="0" marR="0" lvl="4"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5pPr>
            <a:lvl6pPr marL="457200" marR="0" lvl="5"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9pPr>
          </a:lstStyle>
          <a:p>
            <a:endParaRPr/>
          </a:p>
        </p:txBody>
      </p:sp>
      <p:sp>
        <p:nvSpPr>
          <p:cNvPr id="64" name="Shape 64"/>
          <p:cNvSpPr txBox="1">
            <a:spLocks noGrp="1"/>
          </p:cNvSpPr>
          <p:nvPr>
            <p:ph type="dt" idx="10"/>
          </p:nvPr>
        </p:nvSpPr>
        <p:spPr>
          <a:xfrm>
            <a:off x="457200" y="6245225"/>
            <a:ext cx="2133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65" name="Shape 65"/>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a:t>
            </a:fld>
            <a:endParaRPr lang="en-US" sz="1400" b="0" i="0" u="none" strike="noStrike" cap="none">
              <a:solidFill>
                <a:schemeClr val="dk1"/>
              </a:solidFill>
              <a:latin typeface="Century"/>
              <a:ea typeface="Century"/>
              <a:cs typeface="Century"/>
              <a:sym typeface="Century"/>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6"/>
        <p:cNvGrpSpPr/>
        <p:nvPr/>
      </p:nvGrpSpPr>
      <p:grpSpPr>
        <a:xfrm>
          <a:off x="0" y="0"/>
          <a:ext cx="0" cy="0"/>
          <a:chOff x="0" y="0"/>
          <a:chExt cx="0" cy="0"/>
        </a:xfrm>
      </p:grpSpPr>
      <p:sp>
        <p:nvSpPr>
          <p:cNvPr id="67" name="Shape 67"/>
          <p:cNvSpPr txBox="1">
            <a:spLocks noGrp="1"/>
          </p:cNvSpPr>
          <p:nvPr>
            <p:ph type="dt" idx="10"/>
          </p:nvPr>
        </p:nvSpPr>
        <p:spPr>
          <a:xfrm>
            <a:off x="457200" y="6245225"/>
            <a:ext cx="2133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68" name="Shape 68"/>
          <p:cNvSpPr txBox="1">
            <a:spLocks noGrp="1"/>
          </p:cNvSpPr>
          <p:nvPr>
            <p:ph type="ftr" idx="11"/>
          </p:nvPr>
        </p:nvSpPr>
        <p:spPr>
          <a:xfrm>
            <a:off x="3124200" y="6245225"/>
            <a:ext cx="2895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69" name="Shape 69"/>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a:t>
            </a:fld>
            <a:endParaRPr lang="en-US" sz="1400" b="0" i="0" u="none" strike="noStrike" cap="none">
              <a:solidFill>
                <a:schemeClr val="dk1"/>
              </a:solidFill>
              <a:latin typeface="Century"/>
              <a:ea typeface="Century"/>
              <a:cs typeface="Century"/>
              <a:sym typeface="Century"/>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73050"/>
            <a:ext cx="3008313" cy="116205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2"/>
              </a:buClr>
              <a:buSzPts val="1400"/>
              <a:buFont typeface="Century"/>
              <a:buNone/>
              <a:defRPr sz="2000" b="1" i="0" u="none" strike="noStrike" cap="none">
                <a:solidFill>
                  <a:schemeClr val="dk2"/>
                </a:solidFill>
                <a:latin typeface="Century"/>
                <a:ea typeface="Century"/>
                <a:cs typeface="Century"/>
                <a:sym typeface="Century"/>
              </a:defRPr>
            </a:lvl1pPr>
            <a:lvl2pPr marL="0" marR="0" lvl="1"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2pPr>
            <a:lvl3pPr marL="0" marR="0" lvl="2"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3pPr>
            <a:lvl4pPr marL="0" marR="0" lvl="3"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4pPr>
            <a:lvl5pPr marL="0" marR="0" lvl="4"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5pPr>
            <a:lvl6pPr marL="457200" marR="0" lvl="5"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9pPr>
          </a:lstStyle>
          <a:p>
            <a:endParaRPr/>
          </a:p>
        </p:txBody>
      </p:sp>
      <p:sp>
        <p:nvSpPr>
          <p:cNvPr id="72" name="Shape 72"/>
          <p:cNvSpPr txBox="1">
            <a:spLocks noGrp="1"/>
          </p:cNvSpPr>
          <p:nvPr>
            <p:ph type="body" idx="1"/>
          </p:nvPr>
        </p:nvSpPr>
        <p:spPr>
          <a:xfrm>
            <a:off x="3575050" y="273050"/>
            <a:ext cx="5111750" cy="5853113"/>
          </a:xfrm>
          <a:prstGeom prst="rect">
            <a:avLst/>
          </a:prstGeom>
          <a:noFill/>
          <a:ln>
            <a:noFill/>
          </a:ln>
        </p:spPr>
        <p:txBody>
          <a:bodyPr wrap="square" lIns="91425" tIns="91425" rIns="91425" bIns="91425" anchor="t" anchorCtr="0"/>
          <a:lstStyle>
            <a:lvl1pPr marL="342900" marR="0" lvl="0" indent="63500" algn="l" rtl="0">
              <a:lnSpc>
                <a:spcPct val="100000"/>
              </a:lnSpc>
              <a:spcBef>
                <a:spcPts val="640"/>
              </a:spcBef>
              <a:spcAft>
                <a:spcPts val="0"/>
              </a:spcAft>
              <a:buClr>
                <a:schemeClr val="dk1"/>
              </a:buClr>
              <a:buSzPts val="3200"/>
              <a:buFont typeface="Century"/>
              <a:buChar char="•"/>
              <a:defRPr sz="3200" b="0" i="0" u="none" strike="noStrike" cap="none">
                <a:solidFill>
                  <a:schemeClr val="dk1"/>
                </a:solidFill>
                <a:latin typeface="Century"/>
                <a:ea typeface="Century"/>
                <a:cs typeface="Century"/>
                <a:sym typeface="Century"/>
              </a:defRPr>
            </a:lvl1pPr>
            <a:lvl2pPr marL="742950" marR="0" lvl="1" indent="69850" algn="l" rtl="0">
              <a:lnSpc>
                <a:spcPct val="100000"/>
              </a:lnSpc>
              <a:spcBef>
                <a:spcPts val="560"/>
              </a:spcBef>
              <a:spcAft>
                <a:spcPts val="0"/>
              </a:spcAft>
              <a:buClr>
                <a:schemeClr val="dk1"/>
              </a:buClr>
              <a:buSzPts val="2800"/>
              <a:buFont typeface="Century"/>
              <a:buChar char="–"/>
              <a:defRPr sz="2800" b="0" i="0" u="none" strike="noStrike" cap="none">
                <a:solidFill>
                  <a:schemeClr val="dk1"/>
                </a:solidFill>
                <a:latin typeface="Century"/>
                <a:ea typeface="Century"/>
                <a:cs typeface="Century"/>
                <a:sym typeface="Century"/>
              </a:defRPr>
            </a:lvl2pPr>
            <a:lvl3pPr marL="1143000" marR="0" lvl="2" indent="76200" algn="l" rtl="0">
              <a:lnSpc>
                <a:spcPct val="100000"/>
              </a:lnSpc>
              <a:spcBef>
                <a:spcPts val="480"/>
              </a:spcBef>
              <a:spcAft>
                <a:spcPts val="0"/>
              </a:spcAft>
              <a:buClr>
                <a:schemeClr val="dk1"/>
              </a:buClr>
              <a:buSzPts val="2400"/>
              <a:buFont typeface="Century"/>
              <a:buChar char="•"/>
              <a:defRPr sz="2400" b="0" i="0" u="none" strike="noStrike" cap="none">
                <a:solidFill>
                  <a:schemeClr val="dk1"/>
                </a:solidFill>
                <a:latin typeface="Century"/>
                <a:ea typeface="Century"/>
                <a:cs typeface="Century"/>
                <a:sym typeface="Century"/>
              </a:defRPr>
            </a:lvl3pPr>
            <a:lvl4pPr marL="1600200" marR="0" lvl="3" indent="25400" algn="l" rtl="0">
              <a:lnSpc>
                <a:spcPct val="100000"/>
              </a:lnSpc>
              <a:spcBef>
                <a:spcPts val="400"/>
              </a:spcBef>
              <a:spcAft>
                <a:spcPts val="0"/>
              </a:spcAft>
              <a:buClr>
                <a:schemeClr val="dk1"/>
              </a:buClr>
              <a:buSzPts val="2000"/>
              <a:buFont typeface="Century"/>
              <a:buChar char="–"/>
              <a:defRPr sz="2000" b="0" i="0" u="none" strike="noStrike" cap="none">
                <a:solidFill>
                  <a:schemeClr val="dk1"/>
                </a:solidFill>
                <a:latin typeface="Century"/>
                <a:ea typeface="Century"/>
                <a:cs typeface="Century"/>
                <a:sym typeface="Century"/>
              </a:defRPr>
            </a:lvl4pPr>
            <a:lvl5pPr marL="2057400" marR="0" lvl="4" indent="25400" algn="l" rtl="0">
              <a:lnSpc>
                <a:spcPct val="100000"/>
              </a:lnSpc>
              <a:spcBef>
                <a:spcPts val="400"/>
              </a:spcBef>
              <a:spcAft>
                <a:spcPts val="0"/>
              </a:spcAft>
              <a:buClr>
                <a:schemeClr val="dk1"/>
              </a:buClr>
              <a:buSzPts val="2000"/>
              <a:buFont typeface="Century"/>
              <a:buChar char="»"/>
              <a:defRPr sz="2000" b="0" i="0" u="none" strike="noStrike" cap="none">
                <a:solidFill>
                  <a:schemeClr val="dk1"/>
                </a:solidFill>
                <a:latin typeface="Century"/>
                <a:ea typeface="Century"/>
                <a:cs typeface="Century"/>
                <a:sym typeface="Century"/>
              </a:defRPr>
            </a:lvl5pPr>
            <a:lvl6pPr marL="2514600" marR="0" lvl="5"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body" idx="2"/>
          </p:nvPr>
        </p:nvSpPr>
        <p:spPr>
          <a:xfrm>
            <a:off x="457200" y="1435100"/>
            <a:ext cx="3008313" cy="4691063"/>
          </a:xfrm>
          <a:prstGeom prst="rect">
            <a:avLst/>
          </a:prstGeom>
          <a:noFill/>
          <a:ln>
            <a:noFill/>
          </a:ln>
        </p:spPr>
        <p:txBody>
          <a:bodyPr wrap="square" lIns="91425" tIns="91425" rIns="91425" bIns="91425" anchor="t" anchorCtr="0"/>
          <a:lstStyle>
            <a:lvl1pPr marL="0" marR="0" lvl="0" indent="0" algn="l" rtl="0">
              <a:lnSpc>
                <a:spcPct val="100000"/>
              </a:lnSpc>
              <a:spcBef>
                <a:spcPts val="280"/>
              </a:spcBef>
              <a:spcAft>
                <a:spcPts val="0"/>
              </a:spcAft>
              <a:buClr>
                <a:schemeClr val="dk1"/>
              </a:buClr>
              <a:buSzPts val="1400"/>
              <a:buFont typeface="Century"/>
              <a:buNone/>
              <a:defRPr sz="1400" b="0" i="0" u="none" strike="noStrike" cap="none">
                <a:solidFill>
                  <a:schemeClr val="dk1"/>
                </a:solidFill>
                <a:latin typeface="Century"/>
                <a:ea typeface="Century"/>
                <a:cs typeface="Century"/>
                <a:sym typeface="Century"/>
              </a:defRPr>
            </a:lvl1pPr>
            <a:lvl2pPr marL="457200" marR="0" lvl="1" indent="0" algn="l" rtl="0">
              <a:lnSpc>
                <a:spcPct val="100000"/>
              </a:lnSpc>
              <a:spcBef>
                <a:spcPts val="240"/>
              </a:spcBef>
              <a:spcAft>
                <a:spcPts val="0"/>
              </a:spcAft>
              <a:buClr>
                <a:schemeClr val="dk1"/>
              </a:buClr>
              <a:buSzPts val="1200"/>
              <a:buFont typeface="Century"/>
              <a:buNone/>
              <a:defRPr sz="1200" b="0" i="0" u="none" strike="noStrike" cap="none">
                <a:solidFill>
                  <a:schemeClr val="dk1"/>
                </a:solidFill>
                <a:latin typeface="Century"/>
                <a:ea typeface="Century"/>
                <a:cs typeface="Century"/>
                <a:sym typeface="Century"/>
              </a:defRPr>
            </a:lvl2pPr>
            <a:lvl3pPr marL="914400" marR="0" lvl="2" indent="0" algn="l" rtl="0">
              <a:lnSpc>
                <a:spcPct val="100000"/>
              </a:lnSpc>
              <a:spcBef>
                <a:spcPts val="200"/>
              </a:spcBef>
              <a:spcAft>
                <a:spcPts val="0"/>
              </a:spcAft>
              <a:buClr>
                <a:schemeClr val="dk1"/>
              </a:buClr>
              <a:buSzPts val="1000"/>
              <a:buFont typeface="Century"/>
              <a:buNone/>
              <a:defRPr sz="1000" b="0" i="0" u="none" strike="noStrike" cap="none">
                <a:solidFill>
                  <a:schemeClr val="dk1"/>
                </a:solidFill>
                <a:latin typeface="Century"/>
                <a:ea typeface="Century"/>
                <a:cs typeface="Century"/>
                <a:sym typeface="Century"/>
              </a:defRPr>
            </a:lvl3pPr>
            <a:lvl4pPr marL="1371600" marR="0" lvl="3" indent="0" algn="l" rtl="0">
              <a:lnSpc>
                <a:spcPct val="100000"/>
              </a:lnSpc>
              <a:spcBef>
                <a:spcPts val="180"/>
              </a:spcBef>
              <a:spcAft>
                <a:spcPts val="0"/>
              </a:spcAft>
              <a:buClr>
                <a:schemeClr val="dk1"/>
              </a:buClr>
              <a:buSzPts val="900"/>
              <a:buFont typeface="Century"/>
              <a:buNone/>
              <a:defRPr sz="900" b="0" i="0" u="none" strike="noStrike" cap="none">
                <a:solidFill>
                  <a:schemeClr val="dk1"/>
                </a:solidFill>
                <a:latin typeface="Century"/>
                <a:ea typeface="Century"/>
                <a:cs typeface="Century"/>
                <a:sym typeface="Century"/>
              </a:defRPr>
            </a:lvl4pPr>
            <a:lvl5pPr marL="1828800" marR="0" lvl="4" indent="0" algn="l" rtl="0">
              <a:lnSpc>
                <a:spcPct val="100000"/>
              </a:lnSpc>
              <a:spcBef>
                <a:spcPts val="180"/>
              </a:spcBef>
              <a:spcAft>
                <a:spcPts val="0"/>
              </a:spcAft>
              <a:buClr>
                <a:schemeClr val="dk1"/>
              </a:buClr>
              <a:buSzPts val="900"/>
              <a:buFont typeface="Century"/>
              <a:buNone/>
              <a:defRPr sz="900" b="0" i="0" u="none" strike="noStrike" cap="none">
                <a:solidFill>
                  <a:schemeClr val="dk1"/>
                </a:solidFill>
                <a:latin typeface="Century"/>
                <a:ea typeface="Century"/>
                <a:cs typeface="Century"/>
                <a:sym typeface="Century"/>
              </a:defRPr>
            </a:lvl5pPr>
            <a:lvl6pPr marL="2286000" marR="0" lvl="5" indent="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6pPr>
            <a:lvl7pPr marL="2743200" marR="0" lvl="6" indent="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7pPr>
            <a:lvl8pPr marL="3200400" marR="0" lvl="7" indent="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8pPr>
            <a:lvl9pPr marL="3657600" marR="0" lvl="8" indent="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9pPr>
          </a:lstStyle>
          <a:p>
            <a:endParaRPr/>
          </a:p>
        </p:txBody>
      </p:sp>
      <p:sp>
        <p:nvSpPr>
          <p:cNvPr id="74" name="Shape 74"/>
          <p:cNvSpPr txBox="1">
            <a:spLocks noGrp="1"/>
          </p:cNvSpPr>
          <p:nvPr>
            <p:ph type="dt" idx="10"/>
          </p:nvPr>
        </p:nvSpPr>
        <p:spPr>
          <a:xfrm>
            <a:off x="457200" y="6245225"/>
            <a:ext cx="2133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75" name="Shape 75"/>
          <p:cNvSpPr txBox="1">
            <a:spLocks noGrp="1"/>
          </p:cNvSpPr>
          <p:nvPr>
            <p:ph type="ftr" idx="11"/>
          </p:nvPr>
        </p:nvSpPr>
        <p:spPr>
          <a:xfrm>
            <a:off x="3124200" y="6245225"/>
            <a:ext cx="2895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76" name="Shape 76"/>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a:t>
            </a:fld>
            <a:endParaRPr lang="en-US" sz="1400" b="0" i="0" u="none" strike="noStrike" cap="none">
              <a:solidFill>
                <a:schemeClr val="dk1"/>
              </a:solidFill>
              <a:latin typeface="Century"/>
              <a:ea typeface="Century"/>
              <a:cs typeface="Century"/>
              <a:sym typeface="Century"/>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jp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6" Type="http://schemas.openxmlformats.org/officeDocument/2006/relationships/image" Target="../media/image3.png"/><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2.jp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74638"/>
            <a:ext cx="8229600" cy="11430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1pPr>
            <a:lvl2pPr marL="0" marR="0" lvl="1"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2pPr>
            <a:lvl3pPr marL="0" marR="0" lvl="2"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3pPr>
            <a:lvl4pPr marL="0" marR="0" lvl="3"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4pPr>
            <a:lvl5pPr marL="0" marR="0" lvl="4"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5pPr>
            <a:lvl6pPr marL="457200" marR="0" lvl="5"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wrap="square" lIns="91425" tIns="91425" rIns="91425" bIns="91425" anchor="t" anchorCtr="0"/>
          <a:lstStyle>
            <a:lvl1pPr marL="342900" marR="0" lvl="0" indent="63500" algn="l" rtl="0">
              <a:lnSpc>
                <a:spcPct val="100000"/>
              </a:lnSpc>
              <a:spcBef>
                <a:spcPts val="640"/>
              </a:spcBef>
              <a:spcAft>
                <a:spcPts val="0"/>
              </a:spcAft>
              <a:buClr>
                <a:schemeClr val="dk1"/>
              </a:buClr>
              <a:buSzPts val="3200"/>
              <a:buFont typeface="Century"/>
              <a:buChar char="•"/>
              <a:defRPr sz="3200" b="0" i="0" u="none" strike="noStrike" cap="none">
                <a:solidFill>
                  <a:schemeClr val="dk1"/>
                </a:solidFill>
                <a:latin typeface="Century"/>
                <a:ea typeface="Century"/>
                <a:cs typeface="Century"/>
                <a:sym typeface="Century"/>
              </a:defRPr>
            </a:lvl1pPr>
            <a:lvl2pPr marL="742950" marR="0" lvl="1" indent="69850" algn="l" rtl="0">
              <a:lnSpc>
                <a:spcPct val="100000"/>
              </a:lnSpc>
              <a:spcBef>
                <a:spcPts val="560"/>
              </a:spcBef>
              <a:spcAft>
                <a:spcPts val="0"/>
              </a:spcAft>
              <a:buClr>
                <a:schemeClr val="dk1"/>
              </a:buClr>
              <a:buSzPts val="2800"/>
              <a:buFont typeface="Century"/>
              <a:buChar char="–"/>
              <a:defRPr sz="2800" b="0" i="0" u="none" strike="noStrike" cap="none">
                <a:solidFill>
                  <a:schemeClr val="dk1"/>
                </a:solidFill>
                <a:latin typeface="Century"/>
                <a:ea typeface="Century"/>
                <a:cs typeface="Century"/>
                <a:sym typeface="Century"/>
              </a:defRPr>
            </a:lvl2pPr>
            <a:lvl3pPr marL="1143000" marR="0" lvl="2" indent="76200" algn="l" rtl="0">
              <a:lnSpc>
                <a:spcPct val="100000"/>
              </a:lnSpc>
              <a:spcBef>
                <a:spcPts val="480"/>
              </a:spcBef>
              <a:spcAft>
                <a:spcPts val="0"/>
              </a:spcAft>
              <a:buClr>
                <a:schemeClr val="dk1"/>
              </a:buClr>
              <a:buSzPts val="2400"/>
              <a:buFont typeface="Century"/>
              <a:buChar char="•"/>
              <a:defRPr sz="2400" b="0" i="0" u="none" strike="noStrike" cap="none">
                <a:solidFill>
                  <a:schemeClr val="dk1"/>
                </a:solidFill>
                <a:latin typeface="Century"/>
                <a:ea typeface="Century"/>
                <a:cs typeface="Century"/>
                <a:sym typeface="Century"/>
              </a:defRPr>
            </a:lvl3pPr>
            <a:lvl4pPr marL="1600200" marR="0" lvl="3" indent="25400" algn="l" rtl="0">
              <a:lnSpc>
                <a:spcPct val="100000"/>
              </a:lnSpc>
              <a:spcBef>
                <a:spcPts val="400"/>
              </a:spcBef>
              <a:spcAft>
                <a:spcPts val="0"/>
              </a:spcAft>
              <a:buClr>
                <a:schemeClr val="dk1"/>
              </a:buClr>
              <a:buSzPts val="2000"/>
              <a:buFont typeface="Century"/>
              <a:buChar char="–"/>
              <a:defRPr sz="2000" b="0" i="0" u="none" strike="noStrike" cap="none">
                <a:solidFill>
                  <a:schemeClr val="dk1"/>
                </a:solidFill>
                <a:latin typeface="Century"/>
                <a:ea typeface="Century"/>
                <a:cs typeface="Century"/>
                <a:sym typeface="Century"/>
              </a:defRPr>
            </a:lvl4pPr>
            <a:lvl5pPr marL="2057400" marR="0" lvl="4" indent="25400" algn="l" rtl="0">
              <a:lnSpc>
                <a:spcPct val="100000"/>
              </a:lnSpc>
              <a:spcBef>
                <a:spcPts val="400"/>
              </a:spcBef>
              <a:spcAft>
                <a:spcPts val="0"/>
              </a:spcAft>
              <a:buClr>
                <a:schemeClr val="dk1"/>
              </a:buClr>
              <a:buSzPts val="2000"/>
              <a:buFont typeface="Century"/>
              <a:buChar char="»"/>
              <a:defRPr sz="2000" b="0" i="0" u="none" strike="noStrike" cap="none">
                <a:solidFill>
                  <a:schemeClr val="dk1"/>
                </a:solidFill>
                <a:latin typeface="Century"/>
                <a:ea typeface="Century"/>
                <a:cs typeface="Century"/>
                <a:sym typeface="Century"/>
              </a:defRPr>
            </a:lvl5pPr>
            <a:lvl6pPr marL="2514600" marR="0" lvl="5"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a:t>
            </a:fld>
            <a:endParaRPr lang="en-US" sz="1400" b="0" i="0" u="none" strike="noStrike" cap="none">
              <a:solidFill>
                <a:schemeClr val="dk1"/>
              </a:solidFill>
              <a:latin typeface="Century"/>
              <a:ea typeface="Century"/>
              <a:cs typeface="Century"/>
              <a:sym typeface="Century"/>
            </a:endParaRPr>
          </a:p>
        </p:txBody>
      </p:sp>
      <p:sp>
        <p:nvSpPr>
          <p:cNvPr id="13" name="Shape 13"/>
          <p:cNvSpPr txBox="1"/>
          <p:nvPr/>
        </p:nvSpPr>
        <p:spPr>
          <a:xfrm>
            <a:off x="3886200" y="6324600"/>
            <a:ext cx="2743200" cy="276999"/>
          </a:xfrm>
          <a:prstGeom prst="rect">
            <a:avLst/>
          </a:prstGeom>
          <a:noFill/>
          <a:ln>
            <a:noFill/>
          </a:ln>
        </p:spPr>
        <p:txBody>
          <a:bodyPr wrap="square" lIns="91425" tIns="45700" rIns="91425" bIns="45700" anchor="t" anchorCtr="0">
            <a:noAutofit/>
          </a:bodyPr>
          <a:lstStyle/>
          <a:p>
            <a:pPr marL="0" marR="0" lvl="0" indent="-76200" algn="ctr" rtl="0">
              <a:lnSpc>
                <a:spcPct val="100000"/>
              </a:lnSpc>
              <a:spcBef>
                <a:spcPts val="0"/>
              </a:spcBef>
              <a:spcAft>
                <a:spcPts val="0"/>
              </a:spcAft>
              <a:buClr>
                <a:schemeClr val="dk1"/>
              </a:buClr>
              <a:buSzPts val="1200"/>
              <a:buFont typeface="Century"/>
              <a:buNone/>
            </a:pPr>
            <a:r>
              <a:rPr lang="en-US" sz="1200" b="0" i="0" u="none" strike="noStrike" cap="none">
                <a:solidFill>
                  <a:schemeClr val="dk1"/>
                </a:solidFill>
                <a:latin typeface="Century"/>
                <a:ea typeface="Century"/>
                <a:cs typeface="Century"/>
                <a:sym typeface="Century"/>
              </a:rPr>
              <a:t>2018</a:t>
            </a:r>
          </a:p>
        </p:txBody>
      </p:sp>
      <p:cxnSp>
        <p:nvCxnSpPr>
          <p:cNvPr id="14" name="Shape 14"/>
          <p:cNvCxnSpPr/>
          <p:nvPr/>
        </p:nvCxnSpPr>
        <p:spPr>
          <a:xfrm>
            <a:off x="990600" y="6583363"/>
            <a:ext cx="7008813" cy="0"/>
          </a:xfrm>
          <a:prstGeom prst="straightConnector1">
            <a:avLst/>
          </a:prstGeom>
          <a:noFill/>
          <a:ln w="38100" cap="flat" cmpd="sng">
            <a:solidFill>
              <a:schemeClr val="dk1"/>
            </a:solidFill>
            <a:prstDash val="solid"/>
            <a:round/>
            <a:headEnd type="none" w="med" len="med"/>
            <a:tailEnd type="none" w="med" len="med"/>
          </a:ln>
        </p:spPr>
      </p:cxnSp>
      <p:sp>
        <p:nvSpPr>
          <p:cNvPr id="15" name="Shape 15"/>
          <p:cNvSpPr txBox="1"/>
          <p:nvPr/>
        </p:nvSpPr>
        <p:spPr>
          <a:xfrm>
            <a:off x="3198813" y="6583363"/>
            <a:ext cx="2743200" cy="274637"/>
          </a:xfrm>
          <a:prstGeom prst="rect">
            <a:avLst/>
          </a:prstGeom>
          <a:noFill/>
          <a:ln>
            <a:noFill/>
          </a:ln>
        </p:spPr>
        <p:txBody>
          <a:bodyPr wrap="square" lIns="91425" tIns="45700" rIns="91425" bIns="45700" anchor="t" anchorCtr="0">
            <a:noAutofit/>
          </a:bodyPr>
          <a:lstStyle/>
          <a:p>
            <a:pPr marL="0" marR="0" lvl="0" indent="-76200" algn="ctr" rtl="0">
              <a:lnSpc>
                <a:spcPct val="100000"/>
              </a:lnSpc>
              <a:spcBef>
                <a:spcPts val="0"/>
              </a:spcBef>
              <a:spcAft>
                <a:spcPts val="0"/>
              </a:spcAft>
              <a:buClr>
                <a:schemeClr val="dk1"/>
              </a:buClr>
              <a:buSzPts val="1200"/>
              <a:buFont typeface="Century"/>
              <a:buNone/>
            </a:pPr>
            <a:r>
              <a:rPr lang="en-US" sz="1200" b="0" i="0" u="none" strike="noStrike" cap="none">
                <a:solidFill>
                  <a:schemeClr val="dk1"/>
                </a:solidFill>
                <a:latin typeface="Century"/>
                <a:ea typeface="Century"/>
                <a:cs typeface="Century"/>
                <a:sym typeface="Century"/>
              </a:rPr>
              <a:t>CDR</a:t>
            </a:r>
          </a:p>
        </p:txBody>
      </p:sp>
      <p:pic>
        <p:nvPicPr>
          <p:cNvPr id="16" name="Shape 16" descr="http://upload.wikimedia.org/wikipedia/commons/thumb/f/f9/Nasa_Wallops_Flight_Facility_Insignia.svg/583px-Nasa_Wallops_Flight_Facility_Insignia.svg.png"/>
          <p:cNvPicPr preferRelativeResize="0"/>
          <p:nvPr/>
        </p:nvPicPr>
        <p:blipFill rotWithShape="1">
          <a:blip r:embed="rId14">
            <a:alphaModFix/>
          </a:blip>
          <a:srcRect/>
          <a:stretch/>
        </p:blipFill>
        <p:spPr>
          <a:xfrm>
            <a:off x="8075424" y="6172200"/>
            <a:ext cx="617726" cy="634695"/>
          </a:xfrm>
          <a:prstGeom prst="rect">
            <a:avLst/>
          </a:prstGeom>
          <a:noFill/>
          <a:ln>
            <a:noFill/>
          </a:ln>
        </p:spPr>
      </p:pic>
      <p:pic>
        <p:nvPicPr>
          <p:cNvPr id="17" name="Shape 17" descr="http://spacegrant.colorado.edu/images/SG_General/BottomBanner/bottombannerv2.JPG"/>
          <p:cNvPicPr preferRelativeResize="0"/>
          <p:nvPr/>
        </p:nvPicPr>
        <p:blipFill rotWithShape="1">
          <a:blip r:embed="rId15">
            <a:alphaModFix/>
          </a:blip>
          <a:srcRect l="36445" t="4000" r="36889" b="5335"/>
          <a:stretch/>
        </p:blipFill>
        <p:spPr>
          <a:xfrm>
            <a:off x="393035" y="6275103"/>
            <a:ext cx="981519" cy="556194"/>
          </a:xfrm>
          <a:prstGeom prst="rect">
            <a:avLst/>
          </a:prstGeom>
          <a:noFill/>
          <a:ln>
            <a:noFill/>
          </a:ln>
        </p:spPr>
      </p:pic>
      <p:sp>
        <p:nvSpPr>
          <p:cNvPr id="18" name="Shape 18"/>
          <p:cNvSpPr txBox="1"/>
          <p:nvPr/>
        </p:nvSpPr>
        <p:spPr>
          <a:xfrm>
            <a:off x="3581400" y="6324600"/>
            <a:ext cx="2743200" cy="307777"/>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Arial"/>
              <a:buNone/>
            </a:pPr>
            <a:r>
              <a:rPr lang="en-US" sz="1400" b="1" i="0" u="none" strike="noStrike" cap="none">
                <a:solidFill>
                  <a:schemeClr val="dk1"/>
                </a:solidFill>
                <a:latin typeface="Arial"/>
                <a:ea typeface="Arial"/>
                <a:cs typeface="Arial"/>
                <a:sym typeface="Arial"/>
              </a:rPr>
              <a:t>N </a:t>
            </a:r>
          </a:p>
        </p:txBody>
      </p:sp>
      <p:pic>
        <p:nvPicPr>
          <p:cNvPr id="19" name="Shape 19" descr="C:\Users\Shawn\Desktop\RockSatBusinessLogoGrayBlack.png"/>
          <p:cNvPicPr preferRelativeResize="0"/>
          <p:nvPr/>
        </p:nvPicPr>
        <p:blipFill rotWithShape="1">
          <a:blip r:embed="rId16">
            <a:alphaModFix/>
          </a:blip>
          <a:srcRect t="38712" b="7507"/>
          <a:stretch/>
        </p:blipFill>
        <p:spPr>
          <a:xfrm>
            <a:off x="3792537" y="6000750"/>
            <a:ext cx="1243013" cy="55245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457200" y="274638"/>
            <a:ext cx="8229600" cy="11430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1pPr>
            <a:lvl2pPr marL="0" marR="0" lvl="1"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2pPr>
            <a:lvl3pPr marL="0" marR="0" lvl="2"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3pPr>
            <a:lvl4pPr marL="0" marR="0" lvl="3"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4pPr>
            <a:lvl5pPr marL="0" marR="0" lvl="4"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5pPr>
            <a:lvl6pPr marL="457200" marR="0" lvl="5"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9pPr>
          </a:lstStyle>
          <a:p>
            <a:endParaRPr/>
          </a:p>
        </p:txBody>
      </p:sp>
      <p:sp>
        <p:nvSpPr>
          <p:cNvPr id="99" name="Shape 99"/>
          <p:cNvSpPr txBox="1">
            <a:spLocks noGrp="1"/>
          </p:cNvSpPr>
          <p:nvPr>
            <p:ph type="body" idx="1"/>
          </p:nvPr>
        </p:nvSpPr>
        <p:spPr>
          <a:xfrm>
            <a:off x="457200" y="1600200"/>
            <a:ext cx="8229600" cy="4525963"/>
          </a:xfrm>
          <a:prstGeom prst="rect">
            <a:avLst/>
          </a:prstGeom>
          <a:noFill/>
          <a:ln>
            <a:noFill/>
          </a:ln>
        </p:spPr>
        <p:txBody>
          <a:bodyPr wrap="square" lIns="91425" tIns="91425" rIns="91425" bIns="91425" anchor="t" anchorCtr="0"/>
          <a:lstStyle>
            <a:lvl1pPr marL="342900" marR="0" lvl="0" indent="63500" algn="l" rtl="0">
              <a:lnSpc>
                <a:spcPct val="100000"/>
              </a:lnSpc>
              <a:spcBef>
                <a:spcPts val="640"/>
              </a:spcBef>
              <a:spcAft>
                <a:spcPts val="0"/>
              </a:spcAft>
              <a:buClr>
                <a:schemeClr val="dk1"/>
              </a:buClr>
              <a:buSzPts val="3200"/>
              <a:buFont typeface="Century"/>
              <a:buChar char="•"/>
              <a:defRPr sz="3200" b="0" i="0" u="none" strike="noStrike" cap="none">
                <a:solidFill>
                  <a:schemeClr val="dk1"/>
                </a:solidFill>
                <a:latin typeface="Century"/>
                <a:ea typeface="Century"/>
                <a:cs typeface="Century"/>
                <a:sym typeface="Century"/>
              </a:defRPr>
            </a:lvl1pPr>
            <a:lvl2pPr marL="742950" marR="0" lvl="1" indent="69850" algn="l" rtl="0">
              <a:lnSpc>
                <a:spcPct val="100000"/>
              </a:lnSpc>
              <a:spcBef>
                <a:spcPts val="560"/>
              </a:spcBef>
              <a:spcAft>
                <a:spcPts val="0"/>
              </a:spcAft>
              <a:buClr>
                <a:schemeClr val="dk1"/>
              </a:buClr>
              <a:buSzPts val="2800"/>
              <a:buFont typeface="Century"/>
              <a:buChar char="–"/>
              <a:defRPr sz="2800" b="0" i="0" u="none" strike="noStrike" cap="none">
                <a:solidFill>
                  <a:schemeClr val="dk1"/>
                </a:solidFill>
                <a:latin typeface="Century"/>
                <a:ea typeface="Century"/>
                <a:cs typeface="Century"/>
                <a:sym typeface="Century"/>
              </a:defRPr>
            </a:lvl2pPr>
            <a:lvl3pPr marL="1143000" marR="0" lvl="2" indent="76200" algn="l" rtl="0">
              <a:lnSpc>
                <a:spcPct val="100000"/>
              </a:lnSpc>
              <a:spcBef>
                <a:spcPts val="480"/>
              </a:spcBef>
              <a:spcAft>
                <a:spcPts val="0"/>
              </a:spcAft>
              <a:buClr>
                <a:schemeClr val="dk1"/>
              </a:buClr>
              <a:buSzPts val="2400"/>
              <a:buFont typeface="Century"/>
              <a:buChar char="•"/>
              <a:defRPr sz="2400" b="0" i="0" u="none" strike="noStrike" cap="none">
                <a:solidFill>
                  <a:schemeClr val="dk1"/>
                </a:solidFill>
                <a:latin typeface="Century"/>
                <a:ea typeface="Century"/>
                <a:cs typeface="Century"/>
                <a:sym typeface="Century"/>
              </a:defRPr>
            </a:lvl3pPr>
            <a:lvl4pPr marL="1600200" marR="0" lvl="3" indent="25400" algn="l" rtl="0">
              <a:lnSpc>
                <a:spcPct val="100000"/>
              </a:lnSpc>
              <a:spcBef>
                <a:spcPts val="400"/>
              </a:spcBef>
              <a:spcAft>
                <a:spcPts val="0"/>
              </a:spcAft>
              <a:buClr>
                <a:schemeClr val="dk1"/>
              </a:buClr>
              <a:buSzPts val="2000"/>
              <a:buFont typeface="Century"/>
              <a:buChar char="–"/>
              <a:defRPr sz="2000" b="0" i="0" u="none" strike="noStrike" cap="none">
                <a:solidFill>
                  <a:schemeClr val="dk1"/>
                </a:solidFill>
                <a:latin typeface="Century"/>
                <a:ea typeface="Century"/>
                <a:cs typeface="Century"/>
                <a:sym typeface="Century"/>
              </a:defRPr>
            </a:lvl4pPr>
            <a:lvl5pPr marL="2057400" marR="0" lvl="4" indent="25400" algn="l" rtl="0">
              <a:lnSpc>
                <a:spcPct val="100000"/>
              </a:lnSpc>
              <a:spcBef>
                <a:spcPts val="400"/>
              </a:spcBef>
              <a:spcAft>
                <a:spcPts val="0"/>
              </a:spcAft>
              <a:buClr>
                <a:schemeClr val="dk1"/>
              </a:buClr>
              <a:buSzPts val="2000"/>
              <a:buFont typeface="Century"/>
              <a:buChar char="»"/>
              <a:defRPr sz="2000" b="0" i="0" u="none" strike="noStrike" cap="none">
                <a:solidFill>
                  <a:schemeClr val="dk1"/>
                </a:solidFill>
                <a:latin typeface="Century"/>
                <a:ea typeface="Century"/>
                <a:cs typeface="Century"/>
                <a:sym typeface="Century"/>
              </a:defRPr>
            </a:lvl5pPr>
            <a:lvl6pPr marL="2514600" marR="0" lvl="5"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00" name="Shape 100"/>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a:t>
            </a:fld>
            <a:endParaRPr lang="en-US" sz="1400" b="0" i="0" u="none" strike="noStrike" cap="none">
              <a:solidFill>
                <a:schemeClr val="dk1"/>
              </a:solidFill>
              <a:latin typeface="Century"/>
              <a:ea typeface="Century"/>
              <a:cs typeface="Century"/>
              <a:sym typeface="Century"/>
            </a:endParaRPr>
          </a:p>
        </p:txBody>
      </p:sp>
      <p:sp>
        <p:nvSpPr>
          <p:cNvPr id="101" name="Shape 101"/>
          <p:cNvSpPr txBox="1"/>
          <p:nvPr/>
        </p:nvSpPr>
        <p:spPr>
          <a:xfrm>
            <a:off x="3886200" y="6324600"/>
            <a:ext cx="2743200" cy="276999"/>
          </a:xfrm>
          <a:prstGeom prst="rect">
            <a:avLst/>
          </a:prstGeom>
          <a:noFill/>
          <a:ln>
            <a:noFill/>
          </a:ln>
        </p:spPr>
        <p:txBody>
          <a:bodyPr wrap="square" lIns="91425" tIns="45700" rIns="91425" bIns="45700" anchor="t" anchorCtr="0">
            <a:noAutofit/>
          </a:bodyPr>
          <a:lstStyle/>
          <a:p>
            <a:pPr marL="0" marR="0" lvl="0" indent="-76200" algn="ctr" rtl="0">
              <a:lnSpc>
                <a:spcPct val="100000"/>
              </a:lnSpc>
              <a:spcBef>
                <a:spcPts val="0"/>
              </a:spcBef>
              <a:spcAft>
                <a:spcPts val="0"/>
              </a:spcAft>
              <a:buClr>
                <a:schemeClr val="dk1"/>
              </a:buClr>
              <a:buSzPts val="1200"/>
              <a:buFont typeface="Century"/>
              <a:buNone/>
            </a:pPr>
            <a:r>
              <a:rPr lang="en-US" sz="1200" b="0" i="0" u="none" strike="noStrike" cap="none">
                <a:solidFill>
                  <a:schemeClr val="dk1"/>
                </a:solidFill>
                <a:latin typeface="Century"/>
                <a:ea typeface="Century"/>
                <a:cs typeface="Century"/>
                <a:sym typeface="Century"/>
              </a:rPr>
              <a:t>2018</a:t>
            </a:r>
          </a:p>
        </p:txBody>
      </p:sp>
      <p:cxnSp>
        <p:nvCxnSpPr>
          <p:cNvPr id="102" name="Shape 102"/>
          <p:cNvCxnSpPr/>
          <p:nvPr/>
        </p:nvCxnSpPr>
        <p:spPr>
          <a:xfrm>
            <a:off x="990600" y="6583363"/>
            <a:ext cx="7008813" cy="0"/>
          </a:xfrm>
          <a:prstGeom prst="straightConnector1">
            <a:avLst/>
          </a:prstGeom>
          <a:noFill/>
          <a:ln w="38100" cap="flat" cmpd="sng">
            <a:solidFill>
              <a:schemeClr val="dk1"/>
            </a:solidFill>
            <a:prstDash val="solid"/>
            <a:round/>
            <a:headEnd type="none" w="med" len="med"/>
            <a:tailEnd type="none" w="med" len="med"/>
          </a:ln>
        </p:spPr>
      </p:cxnSp>
      <p:sp>
        <p:nvSpPr>
          <p:cNvPr id="103" name="Shape 103"/>
          <p:cNvSpPr txBox="1"/>
          <p:nvPr/>
        </p:nvSpPr>
        <p:spPr>
          <a:xfrm>
            <a:off x="3198813" y="6583363"/>
            <a:ext cx="2743200" cy="274637"/>
          </a:xfrm>
          <a:prstGeom prst="rect">
            <a:avLst/>
          </a:prstGeom>
          <a:noFill/>
          <a:ln>
            <a:noFill/>
          </a:ln>
        </p:spPr>
        <p:txBody>
          <a:bodyPr wrap="square" lIns="91425" tIns="45700" rIns="91425" bIns="45700" anchor="t" anchorCtr="0">
            <a:noAutofit/>
          </a:bodyPr>
          <a:lstStyle/>
          <a:p>
            <a:pPr marL="0" marR="0" lvl="0" indent="-76200" algn="ctr" rtl="0">
              <a:lnSpc>
                <a:spcPct val="100000"/>
              </a:lnSpc>
              <a:spcBef>
                <a:spcPts val="0"/>
              </a:spcBef>
              <a:spcAft>
                <a:spcPts val="0"/>
              </a:spcAft>
              <a:buClr>
                <a:schemeClr val="dk1"/>
              </a:buClr>
              <a:buSzPts val="1200"/>
              <a:buFont typeface="Century"/>
              <a:buNone/>
            </a:pPr>
            <a:r>
              <a:rPr lang="en-US" sz="1200" b="0" i="0" u="none" strike="noStrike" cap="none">
                <a:solidFill>
                  <a:schemeClr val="dk1"/>
                </a:solidFill>
                <a:latin typeface="Century"/>
                <a:ea typeface="Century"/>
                <a:cs typeface="Century"/>
                <a:sym typeface="Century"/>
              </a:rPr>
              <a:t>CDR</a:t>
            </a:r>
          </a:p>
        </p:txBody>
      </p:sp>
      <p:pic>
        <p:nvPicPr>
          <p:cNvPr id="104" name="Shape 104" descr="http://upload.wikimedia.org/wikipedia/commons/thumb/f/f9/Nasa_Wallops_Flight_Facility_Insignia.svg/583px-Nasa_Wallops_Flight_Facility_Insignia.svg.png"/>
          <p:cNvPicPr preferRelativeResize="0"/>
          <p:nvPr/>
        </p:nvPicPr>
        <p:blipFill rotWithShape="1">
          <a:blip r:embed="rId14">
            <a:alphaModFix/>
          </a:blip>
          <a:srcRect/>
          <a:stretch/>
        </p:blipFill>
        <p:spPr>
          <a:xfrm>
            <a:off x="8075424" y="6172200"/>
            <a:ext cx="617726" cy="634695"/>
          </a:xfrm>
          <a:prstGeom prst="rect">
            <a:avLst/>
          </a:prstGeom>
          <a:noFill/>
          <a:ln>
            <a:noFill/>
          </a:ln>
        </p:spPr>
      </p:pic>
      <p:pic>
        <p:nvPicPr>
          <p:cNvPr id="105" name="Shape 105" descr="http://spacegrant.colorado.edu/images/SG_General/BottomBanner/bottombannerv2.JPG"/>
          <p:cNvPicPr preferRelativeResize="0"/>
          <p:nvPr/>
        </p:nvPicPr>
        <p:blipFill rotWithShape="1">
          <a:blip r:embed="rId15">
            <a:alphaModFix/>
          </a:blip>
          <a:srcRect l="36445" t="4000" r="36889" b="5335"/>
          <a:stretch/>
        </p:blipFill>
        <p:spPr>
          <a:xfrm>
            <a:off x="393035" y="6275103"/>
            <a:ext cx="981519" cy="556194"/>
          </a:xfrm>
          <a:prstGeom prst="rect">
            <a:avLst/>
          </a:prstGeom>
          <a:noFill/>
          <a:ln>
            <a:noFill/>
          </a:ln>
        </p:spPr>
      </p:pic>
      <p:sp>
        <p:nvSpPr>
          <p:cNvPr id="106" name="Shape 106"/>
          <p:cNvSpPr txBox="1"/>
          <p:nvPr/>
        </p:nvSpPr>
        <p:spPr>
          <a:xfrm>
            <a:off x="3581400" y="6324600"/>
            <a:ext cx="2743200" cy="307777"/>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Arial"/>
              <a:buNone/>
            </a:pPr>
            <a:r>
              <a:rPr lang="en-US" sz="1400" b="1" i="0" u="none" strike="noStrike" cap="none">
                <a:solidFill>
                  <a:schemeClr val="dk1"/>
                </a:solidFill>
                <a:latin typeface="Arial"/>
                <a:ea typeface="Arial"/>
                <a:cs typeface="Arial"/>
                <a:sym typeface="Arial"/>
              </a:rPr>
              <a:t>N </a:t>
            </a:r>
          </a:p>
        </p:txBody>
      </p:sp>
      <p:pic>
        <p:nvPicPr>
          <p:cNvPr id="107" name="Shape 107" descr="C:\Users\Shawn\Desktop\RockSatBusinessLogoGrayBlack.png"/>
          <p:cNvPicPr preferRelativeResize="0"/>
          <p:nvPr/>
        </p:nvPicPr>
        <p:blipFill rotWithShape="1">
          <a:blip r:embed="rId16">
            <a:alphaModFix/>
          </a:blip>
          <a:srcRect t="38712" b="7507"/>
          <a:stretch/>
        </p:blipFill>
        <p:spPr>
          <a:xfrm>
            <a:off x="3792537" y="6000750"/>
            <a:ext cx="1243013" cy="55245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457200" y="274638"/>
            <a:ext cx="8229600" cy="11430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1pPr>
            <a:lvl2pPr marL="0" marR="0" lvl="1"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2pPr>
            <a:lvl3pPr marL="0" marR="0" lvl="2"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3pPr>
            <a:lvl4pPr marL="0" marR="0" lvl="3"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4pPr>
            <a:lvl5pPr marL="0" marR="0" lvl="4" indent="0" algn="ctr" rtl="0">
              <a:spcBef>
                <a:spcPts val="0"/>
              </a:spcBef>
              <a:spcAft>
                <a:spcPts val="0"/>
              </a:spcAft>
              <a:buClr>
                <a:schemeClr val="dk2"/>
              </a:buClr>
              <a:buSzPts val="1400"/>
              <a:buFont typeface="Century"/>
              <a:buNone/>
              <a:defRPr sz="4400" b="0" i="0" u="none" strike="noStrike" cap="none">
                <a:solidFill>
                  <a:schemeClr val="dk2"/>
                </a:solidFill>
                <a:latin typeface="Century"/>
                <a:ea typeface="Century"/>
                <a:cs typeface="Century"/>
                <a:sym typeface="Century"/>
              </a:defRPr>
            </a:lvl5pPr>
            <a:lvl6pPr marL="457200" marR="0" lvl="5"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Clr>
                <a:schemeClr val="dk2"/>
              </a:buClr>
              <a:buSzPts val="1400"/>
              <a:buFont typeface="Arial"/>
              <a:buNone/>
              <a:defRPr sz="4400" b="0" i="0" u="none" strike="noStrike" cap="none">
                <a:solidFill>
                  <a:schemeClr val="dk2"/>
                </a:solidFill>
                <a:latin typeface="Arial"/>
                <a:ea typeface="Arial"/>
                <a:cs typeface="Arial"/>
                <a:sym typeface="Arial"/>
              </a:defRPr>
            </a:lvl9pPr>
          </a:lstStyle>
          <a:p>
            <a:endParaRPr/>
          </a:p>
        </p:txBody>
      </p:sp>
      <p:sp>
        <p:nvSpPr>
          <p:cNvPr id="190" name="Shape 190"/>
          <p:cNvSpPr txBox="1">
            <a:spLocks noGrp="1"/>
          </p:cNvSpPr>
          <p:nvPr>
            <p:ph type="body" idx="1"/>
          </p:nvPr>
        </p:nvSpPr>
        <p:spPr>
          <a:xfrm>
            <a:off x="457200" y="1600200"/>
            <a:ext cx="8229600" cy="4525963"/>
          </a:xfrm>
          <a:prstGeom prst="rect">
            <a:avLst/>
          </a:prstGeom>
          <a:noFill/>
          <a:ln>
            <a:noFill/>
          </a:ln>
        </p:spPr>
        <p:txBody>
          <a:bodyPr wrap="square" lIns="91425" tIns="91425" rIns="91425" bIns="91425" anchor="t" anchorCtr="0"/>
          <a:lstStyle>
            <a:lvl1pPr marL="342900" marR="0" lvl="0" indent="63500" algn="l" rtl="0">
              <a:lnSpc>
                <a:spcPct val="100000"/>
              </a:lnSpc>
              <a:spcBef>
                <a:spcPts val="640"/>
              </a:spcBef>
              <a:spcAft>
                <a:spcPts val="0"/>
              </a:spcAft>
              <a:buClr>
                <a:schemeClr val="dk1"/>
              </a:buClr>
              <a:buSzPts val="3200"/>
              <a:buFont typeface="Century"/>
              <a:buChar char="•"/>
              <a:defRPr sz="3200" b="0" i="0" u="none" strike="noStrike" cap="none">
                <a:solidFill>
                  <a:schemeClr val="dk1"/>
                </a:solidFill>
                <a:latin typeface="Century"/>
                <a:ea typeface="Century"/>
                <a:cs typeface="Century"/>
                <a:sym typeface="Century"/>
              </a:defRPr>
            </a:lvl1pPr>
            <a:lvl2pPr marL="742950" marR="0" lvl="1" indent="69850" algn="l" rtl="0">
              <a:lnSpc>
                <a:spcPct val="100000"/>
              </a:lnSpc>
              <a:spcBef>
                <a:spcPts val="560"/>
              </a:spcBef>
              <a:spcAft>
                <a:spcPts val="0"/>
              </a:spcAft>
              <a:buClr>
                <a:schemeClr val="dk1"/>
              </a:buClr>
              <a:buSzPts val="2800"/>
              <a:buFont typeface="Century"/>
              <a:buChar char="–"/>
              <a:defRPr sz="2800" b="0" i="0" u="none" strike="noStrike" cap="none">
                <a:solidFill>
                  <a:schemeClr val="dk1"/>
                </a:solidFill>
                <a:latin typeface="Century"/>
                <a:ea typeface="Century"/>
                <a:cs typeface="Century"/>
                <a:sym typeface="Century"/>
              </a:defRPr>
            </a:lvl2pPr>
            <a:lvl3pPr marL="1143000" marR="0" lvl="2" indent="76200" algn="l" rtl="0">
              <a:lnSpc>
                <a:spcPct val="100000"/>
              </a:lnSpc>
              <a:spcBef>
                <a:spcPts val="480"/>
              </a:spcBef>
              <a:spcAft>
                <a:spcPts val="0"/>
              </a:spcAft>
              <a:buClr>
                <a:schemeClr val="dk1"/>
              </a:buClr>
              <a:buSzPts val="2400"/>
              <a:buFont typeface="Century"/>
              <a:buChar char="•"/>
              <a:defRPr sz="2400" b="0" i="0" u="none" strike="noStrike" cap="none">
                <a:solidFill>
                  <a:schemeClr val="dk1"/>
                </a:solidFill>
                <a:latin typeface="Century"/>
                <a:ea typeface="Century"/>
                <a:cs typeface="Century"/>
                <a:sym typeface="Century"/>
              </a:defRPr>
            </a:lvl3pPr>
            <a:lvl4pPr marL="1600200" marR="0" lvl="3" indent="25400" algn="l" rtl="0">
              <a:lnSpc>
                <a:spcPct val="100000"/>
              </a:lnSpc>
              <a:spcBef>
                <a:spcPts val="400"/>
              </a:spcBef>
              <a:spcAft>
                <a:spcPts val="0"/>
              </a:spcAft>
              <a:buClr>
                <a:schemeClr val="dk1"/>
              </a:buClr>
              <a:buSzPts val="2000"/>
              <a:buFont typeface="Century"/>
              <a:buChar char="–"/>
              <a:defRPr sz="2000" b="0" i="0" u="none" strike="noStrike" cap="none">
                <a:solidFill>
                  <a:schemeClr val="dk1"/>
                </a:solidFill>
                <a:latin typeface="Century"/>
                <a:ea typeface="Century"/>
                <a:cs typeface="Century"/>
                <a:sym typeface="Century"/>
              </a:defRPr>
            </a:lvl4pPr>
            <a:lvl5pPr marL="2057400" marR="0" lvl="4" indent="25400" algn="l" rtl="0">
              <a:lnSpc>
                <a:spcPct val="100000"/>
              </a:lnSpc>
              <a:spcBef>
                <a:spcPts val="400"/>
              </a:spcBef>
              <a:spcAft>
                <a:spcPts val="0"/>
              </a:spcAft>
              <a:buClr>
                <a:schemeClr val="dk1"/>
              </a:buClr>
              <a:buSzPts val="2000"/>
              <a:buFont typeface="Century"/>
              <a:buChar char="»"/>
              <a:defRPr sz="2000" b="0" i="0" u="none" strike="noStrike" cap="none">
                <a:solidFill>
                  <a:schemeClr val="dk1"/>
                </a:solidFill>
                <a:latin typeface="Century"/>
                <a:ea typeface="Century"/>
                <a:cs typeface="Century"/>
                <a:sym typeface="Century"/>
              </a:defRPr>
            </a:lvl5pPr>
            <a:lvl6pPr marL="2514600" marR="0" lvl="5"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91" name="Shape 191"/>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a:t>
            </a:fld>
            <a:endParaRPr lang="en-US" sz="1400" b="0" i="0" u="none" strike="noStrike" cap="none">
              <a:solidFill>
                <a:schemeClr val="dk1"/>
              </a:solidFill>
              <a:latin typeface="Century"/>
              <a:ea typeface="Century"/>
              <a:cs typeface="Century"/>
              <a:sym typeface="Century"/>
            </a:endParaRPr>
          </a:p>
        </p:txBody>
      </p:sp>
      <p:sp>
        <p:nvSpPr>
          <p:cNvPr id="192" name="Shape 192"/>
          <p:cNvSpPr txBox="1"/>
          <p:nvPr/>
        </p:nvSpPr>
        <p:spPr>
          <a:xfrm>
            <a:off x="3886200" y="6324600"/>
            <a:ext cx="2743200" cy="276999"/>
          </a:xfrm>
          <a:prstGeom prst="rect">
            <a:avLst/>
          </a:prstGeom>
          <a:noFill/>
          <a:ln>
            <a:noFill/>
          </a:ln>
        </p:spPr>
        <p:txBody>
          <a:bodyPr wrap="square" lIns="91425" tIns="45700" rIns="91425" bIns="45700" anchor="t" anchorCtr="0">
            <a:noAutofit/>
          </a:bodyPr>
          <a:lstStyle/>
          <a:p>
            <a:pPr marL="0" marR="0" lvl="0" indent="-76200" algn="ctr" rtl="0">
              <a:lnSpc>
                <a:spcPct val="100000"/>
              </a:lnSpc>
              <a:spcBef>
                <a:spcPts val="0"/>
              </a:spcBef>
              <a:spcAft>
                <a:spcPts val="0"/>
              </a:spcAft>
              <a:buClr>
                <a:schemeClr val="dk1"/>
              </a:buClr>
              <a:buSzPts val="1200"/>
              <a:buFont typeface="Century"/>
              <a:buNone/>
            </a:pPr>
            <a:r>
              <a:rPr lang="en-US" sz="1200" b="0" i="0" u="none" strike="noStrike" cap="none">
                <a:solidFill>
                  <a:schemeClr val="dk1"/>
                </a:solidFill>
                <a:latin typeface="Century"/>
                <a:ea typeface="Century"/>
                <a:cs typeface="Century"/>
                <a:sym typeface="Century"/>
              </a:rPr>
              <a:t>2018</a:t>
            </a:r>
          </a:p>
        </p:txBody>
      </p:sp>
      <p:cxnSp>
        <p:nvCxnSpPr>
          <p:cNvPr id="193" name="Shape 193"/>
          <p:cNvCxnSpPr/>
          <p:nvPr/>
        </p:nvCxnSpPr>
        <p:spPr>
          <a:xfrm>
            <a:off x="990600" y="6583363"/>
            <a:ext cx="7008813" cy="0"/>
          </a:xfrm>
          <a:prstGeom prst="straightConnector1">
            <a:avLst/>
          </a:prstGeom>
          <a:noFill/>
          <a:ln w="38100" cap="flat" cmpd="sng">
            <a:solidFill>
              <a:schemeClr val="dk1"/>
            </a:solidFill>
            <a:prstDash val="solid"/>
            <a:round/>
            <a:headEnd type="none" w="med" len="med"/>
            <a:tailEnd type="none" w="med" len="med"/>
          </a:ln>
        </p:spPr>
      </p:cxnSp>
      <p:sp>
        <p:nvSpPr>
          <p:cNvPr id="194" name="Shape 194"/>
          <p:cNvSpPr txBox="1"/>
          <p:nvPr/>
        </p:nvSpPr>
        <p:spPr>
          <a:xfrm>
            <a:off x="3198813" y="6583363"/>
            <a:ext cx="2743200" cy="274637"/>
          </a:xfrm>
          <a:prstGeom prst="rect">
            <a:avLst/>
          </a:prstGeom>
          <a:noFill/>
          <a:ln>
            <a:noFill/>
          </a:ln>
        </p:spPr>
        <p:txBody>
          <a:bodyPr wrap="square" lIns="91425" tIns="45700" rIns="91425" bIns="45700" anchor="t" anchorCtr="0">
            <a:noAutofit/>
          </a:bodyPr>
          <a:lstStyle/>
          <a:p>
            <a:pPr marL="0" marR="0" lvl="0" indent="-76200" algn="ctr" rtl="0">
              <a:lnSpc>
                <a:spcPct val="100000"/>
              </a:lnSpc>
              <a:spcBef>
                <a:spcPts val="0"/>
              </a:spcBef>
              <a:spcAft>
                <a:spcPts val="0"/>
              </a:spcAft>
              <a:buClr>
                <a:schemeClr val="dk1"/>
              </a:buClr>
              <a:buSzPts val="1200"/>
              <a:buFont typeface="Century"/>
              <a:buNone/>
            </a:pPr>
            <a:r>
              <a:rPr lang="en-US" sz="1200" b="0" i="0" u="none" strike="noStrike" cap="none">
                <a:solidFill>
                  <a:schemeClr val="dk1"/>
                </a:solidFill>
                <a:latin typeface="Century"/>
                <a:ea typeface="Century"/>
                <a:cs typeface="Century"/>
                <a:sym typeface="Century"/>
              </a:rPr>
              <a:t>CDR</a:t>
            </a:r>
          </a:p>
        </p:txBody>
      </p:sp>
      <p:pic>
        <p:nvPicPr>
          <p:cNvPr id="195" name="Shape 195" descr="http://upload.wikimedia.org/wikipedia/commons/thumb/f/f9/Nasa_Wallops_Flight_Facility_Insignia.svg/583px-Nasa_Wallops_Flight_Facility_Insignia.svg.png"/>
          <p:cNvPicPr preferRelativeResize="0"/>
          <p:nvPr/>
        </p:nvPicPr>
        <p:blipFill rotWithShape="1">
          <a:blip r:embed="rId14">
            <a:alphaModFix/>
          </a:blip>
          <a:srcRect/>
          <a:stretch/>
        </p:blipFill>
        <p:spPr>
          <a:xfrm>
            <a:off x="8075424" y="6172200"/>
            <a:ext cx="617726" cy="634695"/>
          </a:xfrm>
          <a:prstGeom prst="rect">
            <a:avLst/>
          </a:prstGeom>
          <a:noFill/>
          <a:ln>
            <a:noFill/>
          </a:ln>
        </p:spPr>
      </p:pic>
      <p:pic>
        <p:nvPicPr>
          <p:cNvPr id="196" name="Shape 196" descr="http://spacegrant.colorado.edu/images/SG_General/BottomBanner/bottombannerv2.JPG"/>
          <p:cNvPicPr preferRelativeResize="0"/>
          <p:nvPr/>
        </p:nvPicPr>
        <p:blipFill rotWithShape="1">
          <a:blip r:embed="rId15">
            <a:alphaModFix/>
          </a:blip>
          <a:srcRect l="36445" t="4000" r="36889" b="5335"/>
          <a:stretch/>
        </p:blipFill>
        <p:spPr>
          <a:xfrm>
            <a:off x="393035" y="6275103"/>
            <a:ext cx="981519" cy="556194"/>
          </a:xfrm>
          <a:prstGeom prst="rect">
            <a:avLst/>
          </a:prstGeom>
          <a:noFill/>
          <a:ln>
            <a:noFill/>
          </a:ln>
        </p:spPr>
      </p:pic>
      <p:sp>
        <p:nvSpPr>
          <p:cNvPr id="197" name="Shape 197"/>
          <p:cNvSpPr txBox="1"/>
          <p:nvPr/>
        </p:nvSpPr>
        <p:spPr>
          <a:xfrm>
            <a:off x="3581400" y="6324600"/>
            <a:ext cx="2743200" cy="307777"/>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Arial"/>
              <a:buNone/>
            </a:pPr>
            <a:r>
              <a:rPr lang="en-US" sz="1400" b="1" i="0" u="none" strike="noStrike" cap="none">
                <a:solidFill>
                  <a:schemeClr val="dk1"/>
                </a:solidFill>
                <a:latin typeface="Arial"/>
                <a:ea typeface="Arial"/>
                <a:cs typeface="Arial"/>
                <a:sym typeface="Arial"/>
              </a:rPr>
              <a:t>N </a:t>
            </a:r>
          </a:p>
        </p:txBody>
      </p:sp>
      <p:pic>
        <p:nvPicPr>
          <p:cNvPr id="198" name="Shape 198" descr="C:\Users\Shawn\Desktop\RockSatBusinessLogoGrayBlack.png"/>
          <p:cNvPicPr preferRelativeResize="0"/>
          <p:nvPr/>
        </p:nvPicPr>
        <p:blipFill rotWithShape="1">
          <a:blip r:embed="rId16">
            <a:alphaModFix/>
          </a:blip>
          <a:srcRect t="38712" b="7507"/>
          <a:stretch/>
        </p:blipFill>
        <p:spPr>
          <a:xfrm>
            <a:off x="3792537" y="6000750"/>
            <a:ext cx="1243013" cy="55245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21.emf"/><Relationship Id="rId4" Type="http://schemas.openxmlformats.org/officeDocument/2006/relationships/oleObject" Target="../embeddings/oleObject1.bin"/></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45000"/>
          </a:blip>
          <a:stretch>
            <a:fillRect l="-16995" r="-16995"/>
          </a:stretch>
        </a:blipFill>
        <a:effectLst/>
      </p:bgPr>
    </p:bg>
    <p:spTree>
      <p:nvGrpSpPr>
        <p:cNvPr id="1" name="Shape 283"/>
        <p:cNvGrpSpPr/>
        <p:nvPr/>
      </p:nvGrpSpPr>
      <p:grpSpPr>
        <a:xfrm>
          <a:off x="0" y="0"/>
          <a:ext cx="0" cy="0"/>
          <a:chOff x="0" y="0"/>
          <a:chExt cx="0" cy="0"/>
        </a:xfrm>
      </p:grpSpPr>
      <p:sp>
        <p:nvSpPr>
          <p:cNvPr id="284" name="Shape 284"/>
          <p:cNvSpPr txBox="1">
            <a:spLocks noGrp="1"/>
          </p:cNvSpPr>
          <p:nvPr>
            <p:ph type="ctrTitle"/>
          </p:nvPr>
        </p:nvSpPr>
        <p:spPr>
          <a:xfrm>
            <a:off x="685800" y="1619660"/>
            <a:ext cx="7772400" cy="1470025"/>
          </a:xfrm>
          <a:prstGeom prst="rect">
            <a:avLst/>
          </a:prstGeom>
          <a:noFill/>
          <a:ln>
            <a:noFill/>
          </a:ln>
        </p:spPr>
        <p:txBody>
          <a:bodyPr wrap="square" lIns="91425" tIns="45700" rIns="91425" bIns="45700" anchor="ctr" anchorCtr="0">
            <a:noAutofit/>
          </a:bodyPr>
          <a:lstStyle/>
          <a:p>
            <a:pPr marL="0" marR="0" lvl="0" indent="-88900" algn="ctr" rtl="0">
              <a:lnSpc>
                <a:spcPct val="100000"/>
              </a:lnSpc>
              <a:spcBef>
                <a:spcPts val="0"/>
              </a:spcBef>
              <a:spcAft>
                <a:spcPts val="0"/>
              </a:spcAft>
              <a:buClr>
                <a:schemeClr val="dk2"/>
              </a:buClr>
              <a:buSzPts val="1400"/>
              <a:buFont typeface="Century"/>
              <a:buNone/>
            </a:pPr>
            <a:r>
              <a:rPr lang="en-US" sz="4400" b="0" i="0" u="none" strike="noStrike" cap="none">
                <a:solidFill>
                  <a:schemeClr val="dk2"/>
                </a:solidFill>
                <a:latin typeface="Century"/>
                <a:ea typeface="Century"/>
                <a:cs typeface="Century"/>
                <a:sym typeface="Century"/>
              </a:rPr>
              <a:t>UPR RockSat X Norway</a:t>
            </a:r>
            <a:br>
              <a:rPr lang="en-US" sz="4400" b="0" i="0" u="none" strike="noStrike" cap="none">
                <a:solidFill>
                  <a:schemeClr val="dk2"/>
                </a:solidFill>
                <a:latin typeface="Century"/>
                <a:ea typeface="Century"/>
                <a:cs typeface="Century"/>
                <a:sym typeface="Century"/>
              </a:rPr>
            </a:br>
            <a:r>
              <a:rPr lang="en-US" sz="2800" b="0" i="0" u="none" strike="noStrike" cap="none">
                <a:solidFill>
                  <a:schemeClr val="dk2"/>
                </a:solidFill>
                <a:latin typeface="Century"/>
                <a:ea typeface="Century"/>
                <a:cs typeface="Century"/>
                <a:sym typeface="Century"/>
              </a:rPr>
              <a:t>Preliminary/Critical Design Review</a:t>
            </a:r>
          </a:p>
        </p:txBody>
      </p:sp>
      <p:sp>
        <p:nvSpPr>
          <p:cNvPr id="285" name="Shape 285"/>
          <p:cNvSpPr txBox="1">
            <a:spLocks noGrp="1"/>
          </p:cNvSpPr>
          <p:nvPr>
            <p:ph type="subTitle" idx="1"/>
          </p:nvPr>
        </p:nvSpPr>
        <p:spPr>
          <a:xfrm>
            <a:off x="1014169" y="4114800"/>
            <a:ext cx="6858000" cy="1655762"/>
          </a:xfrm>
          <a:prstGeom prst="rect">
            <a:avLst/>
          </a:prstGeom>
          <a:noFill/>
          <a:ln>
            <a:noFill/>
          </a:ln>
        </p:spPr>
        <p:txBody>
          <a:bodyPr wrap="square" lIns="91425" tIns="45700" rIns="91425" bIns="45700" anchor="t" anchorCtr="0">
            <a:noAutofit/>
          </a:bodyPr>
          <a:lstStyle/>
          <a:p>
            <a:pPr marL="0" marR="0" lvl="0" indent="-203200" algn="ctr" rtl="0">
              <a:lnSpc>
                <a:spcPct val="90000"/>
              </a:lnSpc>
              <a:spcBef>
                <a:spcPts val="0"/>
              </a:spcBef>
              <a:spcAft>
                <a:spcPts val="0"/>
              </a:spcAft>
              <a:buClr>
                <a:schemeClr val="dk1"/>
              </a:buClr>
              <a:buSzPts val="3200"/>
              <a:buFont typeface="Century"/>
              <a:buNone/>
            </a:pPr>
            <a:r>
              <a:rPr lang="en-US" sz="3200" b="0" i="0" u="none" strike="noStrike" cap="none" dirty="0">
                <a:solidFill>
                  <a:schemeClr val="dk1"/>
                </a:solidFill>
                <a:latin typeface="Century"/>
                <a:ea typeface="Century"/>
                <a:cs typeface="Century"/>
                <a:sym typeface="Century"/>
              </a:rPr>
              <a:t>University of Puerto Rico</a:t>
            </a:r>
          </a:p>
          <a:p>
            <a:pPr marL="0" marR="0" lvl="0" indent="-203200" algn="ctr" rtl="0">
              <a:lnSpc>
                <a:spcPct val="90000"/>
              </a:lnSpc>
              <a:spcBef>
                <a:spcPts val="640"/>
              </a:spcBef>
              <a:spcAft>
                <a:spcPts val="0"/>
              </a:spcAft>
              <a:buClr>
                <a:schemeClr val="dk1"/>
              </a:buClr>
              <a:buSzPts val="3200"/>
              <a:buFont typeface="Century"/>
              <a:buNone/>
            </a:pPr>
            <a:r>
              <a:rPr lang="en-US" sz="3200" b="0" i="0" u="none" strike="noStrike" cap="none" dirty="0">
                <a:solidFill>
                  <a:schemeClr val="dk1"/>
                </a:solidFill>
                <a:latin typeface="Century"/>
                <a:ea typeface="Century"/>
                <a:cs typeface="Century"/>
                <a:sym typeface="Century"/>
              </a:rPr>
              <a:t>Jan 3, 2018</a:t>
            </a:r>
          </a:p>
          <a:p>
            <a:pPr marL="0" marR="0" lvl="0" indent="-203200" algn="ctr" rtl="0">
              <a:lnSpc>
                <a:spcPct val="90000"/>
              </a:lnSpc>
              <a:spcBef>
                <a:spcPts val="640"/>
              </a:spcBef>
              <a:spcAft>
                <a:spcPts val="0"/>
              </a:spcAft>
              <a:buClr>
                <a:schemeClr val="dk1"/>
              </a:buClr>
              <a:buSzPts val="3200"/>
              <a:buFont typeface="Century"/>
              <a:buNone/>
            </a:pPr>
            <a:r>
              <a:rPr lang="en-US" sz="3200" b="0" i="0" u="none" strike="noStrike" cap="none" dirty="0">
                <a:solidFill>
                  <a:schemeClr val="dk1"/>
                </a:solidFill>
                <a:latin typeface="Century"/>
                <a:ea typeface="Century"/>
                <a:cs typeface="Century"/>
                <a:sym typeface="Century"/>
              </a:rPr>
              <a:t>PDR/CDR Version 3</a:t>
            </a:r>
          </a:p>
        </p:txBody>
      </p:sp>
      <p:sp>
        <p:nvSpPr>
          <p:cNvPr id="286" name="Shape 286"/>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1</a:t>
            </a:fld>
            <a:endParaRPr lang="en-US" sz="1400" b="0" i="0" u="none" strike="noStrike" cap="none">
              <a:solidFill>
                <a:schemeClr val="dk1"/>
              </a:solidFill>
              <a:latin typeface="Century"/>
              <a:ea typeface="Century"/>
              <a:cs typeface="Century"/>
              <a:sym typeface="Century"/>
            </a:endParaRPr>
          </a:p>
        </p:txBody>
      </p:sp>
      <p:pic>
        <p:nvPicPr>
          <p:cNvPr id="287" name="Shape 287"/>
          <p:cNvPicPr preferRelativeResize="0"/>
          <p:nvPr/>
        </p:nvPicPr>
        <p:blipFill rotWithShape="1">
          <a:blip r:embed="rId4">
            <a:alphaModFix/>
          </a:blip>
          <a:srcRect/>
          <a:stretch/>
        </p:blipFill>
        <p:spPr>
          <a:xfrm>
            <a:off x="220654" y="118295"/>
            <a:ext cx="1531946" cy="1535206"/>
          </a:xfrm>
          <a:prstGeom prst="rect">
            <a:avLst/>
          </a:prstGeom>
          <a:noFill/>
          <a:ln>
            <a:noFill/>
          </a:ln>
        </p:spPr>
      </p:pic>
      <p:pic>
        <p:nvPicPr>
          <p:cNvPr id="288" name="Shape 288"/>
          <p:cNvPicPr preferRelativeResize="0"/>
          <p:nvPr/>
        </p:nvPicPr>
        <p:blipFill rotWithShape="1">
          <a:blip r:embed="rId5">
            <a:alphaModFix/>
          </a:blip>
          <a:srcRect/>
          <a:stretch/>
        </p:blipFill>
        <p:spPr>
          <a:xfrm>
            <a:off x="5791200" y="344609"/>
            <a:ext cx="2877318" cy="69799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88"/>
        <p:cNvGrpSpPr/>
        <p:nvPr/>
      </p:nvGrpSpPr>
      <p:grpSpPr>
        <a:xfrm>
          <a:off x="0" y="0"/>
          <a:ext cx="0" cy="0"/>
          <a:chOff x="0" y="0"/>
          <a:chExt cx="0" cy="0"/>
        </a:xfrm>
      </p:grpSpPr>
      <p:sp>
        <p:nvSpPr>
          <p:cNvPr id="389" name="Shape 389"/>
          <p:cNvSpPr txBox="1">
            <a:spLocks noGrp="1"/>
          </p:cNvSpPr>
          <p:nvPr>
            <p:ph type="title"/>
          </p:nvPr>
        </p:nvSpPr>
        <p:spPr>
          <a:xfrm>
            <a:off x="0" y="76200"/>
            <a:ext cx="8229600" cy="1143000"/>
          </a:xfrm>
          <a:prstGeom prst="rect">
            <a:avLst/>
          </a:prstGeom>
          <a:noFill/>
          <a:ln>
            <a:noFill/>
          </a:ln>
        </p:spPr>
        <p:txBody>
          <a:bodyPr wrap="square" lIns="91425" tIns="45700" rIns="91425" bIns="45700" anchor="ctr" anchorCtr="0">
            <a:noAutofit/>
          </a:bodyPr>
          <a:lstStyle/>
          <a:p>
            <a:pPr marL="0" marR="0" lvl="0" indent="-88900" algn="l" rtl="0">
              <a:lnSpc>
                <a:spcPct val="100000"/>
              </a:lnSpc>
              <a:spcBef>
                <a:spcPts val="0"/>
              </a:spcBef>
              <a:spcAft>
                <a:spcPts val="0"/>
              </a:spcAft>
              <a:buClr>
                <a:schemeClr val="dk2"/>
              </a:buClr>
              <a:buSzPts val="1400"/>
              <a:buFont typeface="Century"/>
              <a:buNone/>
            </a:pPr>
            <a:r>
              <a:rPr lang="en-US" sz="2800" b="0" i="0" u="none" strike="noStrike" cap="none">
                <a:solidFill>
                  <a:schemeClr val="dk2"/>
                </a:solidFill>
                <a:latin typeface="Century"/>
                <a:ea typeface="Century"/>
                <a:cs typeface="Century"/>
                <a:sym typeface="Century"/>
              </a:rPr>
              <a:t>Concept of Operations</a:t>
            </a:r>
          </a:p>
        </p:txBody>
      </p:sp>
      <p:sp>
        <p:nvSpPr>
          <p:cNvPr id="390" name="Shape 390"/>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10</a:t>
            </a:fld>
            <a:endParaRPr lang="en-US" sz="1400" b="0" i="0" u="none" strike="noStrike" cap="none">
              <a:solidFill>
                <a:schemeClr val="dk1"/>
              </a:solidFill>
              <a:latin typeface="Century"/>
              <a:ea typeface="Century"/>
              <a:cs typeface="Century"/>
              <a:sym typeface="Century"/>
            </a:endParaRPr>
          </a:p>
        </p:txBody>
      </p:sp>
      <p:graphicFrame>
        <p:nvGraphicFramePr>
          <p:cNvPr id="391" name="Shape 391"/>
          <p:cNvGraphicFramePr/>
          <p:nvPr>
            <p:extLst>
              <p:ext uri="{D42A27DB-BD31-4B8C-83A1-F6EECF244321}">
                <p14:modId xmlns:p14="http://schemas.microsoft.com/office/powerpoint/2010/main" val="3155852745"/>
              </p:ext>
            </p:extLst>
          </p:nvPr>
        </p:nvGraphicFramePr>
        <p:xfrm>
          <a:off x="1187450" y="2095500"/>
          <a:ext cx="6769100" cy="2667000"/>
        </p:xfrm>
        <a:graphic>
          <a:graphicData uri="http://schemas.openxmlformats.org/drawingml/2006/table">
            <a:tbl>
              <a:tblPr>
                <a:noFill/>
                <a:tableStyleId>{480EE60A-A0CB-4DC3-AB15-BCE888D5838C}</a:tableStyleId>
              </a:tblPr>
              <a:tblGrid>
                <a:gridCol w="792425">
                  <a:extLst>
                    <a:ext uri="{9D8B030D-6E8A-4147-A177-3AD203B41FA5}">
                      <a16:colId xmlns:a16="http://schemas.microsoft.com/office/drawing/2014/main" val="20000"/>
                    </a:ext>
                  </a:extLst>
                </a:gridCol>
                <a:gridCol w="1127825">
                  <a:extLst>
                    <a:ext uri="{9D8B030D-6E8A-4147-A177-3AD203B41FA5}">
                      <a16:colId xmlns:a16="http://schemas.microsoft.com/office/drawing/2014/main" val="20001"/>
                    </a:ext>
                  </a:extLst>
                </a:gridCol>
                <a:gridCol w="1047675">
                  <a:extLst>
                    <a:ext uri="{9D8B030D-6E8A-4147-A177-3AD203B41FA5}">
                      <a16:colId xmlns:a16="http://schemas.microsoft.com/office/drawing/2014/main" val="20002"/>
                    </a:ext>
                  </a:extLst>
                </a:gridCol>
                <a:gridCol w="3801175">
                  <a:extLst>
                    <a:ext uri="{9D8B030D-6E8A-4147-A177-3AD203B41FA5}">
                      <a16:colId xmlns:a16="http://schemas.microsoft.com/office/drawing/2014/main" val="20003"/>
                    </a:ext>
                  </a:extLst>
                </a:gridCol>
              </a:tblGrid>
              <a:tr h="254875">
                <a:tc>
                  <a:txBody>
                    <a:bodyPr/>
                    <a:lstStyle/>
                    <a:p>
                      <a:pPr marL="0" marR="0" lvl="0" indent="-101600" algn="l" rtl="0">
                        <a:lnSpc>
                          <a:spcPct val="100000"/>
                        </a:lnSpc>
                        <a:spcBef>
                          <a:spcPts val="0"/>
                        </a:spcBef>
                        <a:spcAft>
                          <a:spcPts val="0"/>
                        </a:spcAft>
                        <a:buClr>
                          <a:srgbClr val="000000"/>
                        </a:buClr>
                        <a:buSzPts val="1600"/>
                        <a:buFont typeface="Calibri"/>
                        <a:buNone/>
                      </a:pPr>
                      <a:r>
                        <a:rPr lang="en-US" sz="1600" b="1" i="0" u="none" strike="noStrike" cap="none">
                          <a:solidFill>
                            <a:srgbClr val="000000"/>
                          </a:solidFill>
                          <a:latin typeface="Calibri"/>
                          <a:ea typeface="Calibri"/>
                          <a:cs typeface="Calibri"/>
                          <a:sym typeface="Calibri"/>
                        </a:rPr>
                        <a:t>Event</a:t>
                      </a:r>
                    </a:p>
                  </a:txBody>
                  <a:tcPr marL="7850" marR="7850" marT="7850" marB="0" anchor="b">
                    <a:lnL w="28575" cap="flat" cmpd="sng">
                      <a:solidFill>
                        <a:schemeClr val="dk1"/>
                      </a:solidFill>
                      <a:prstDash val="solid"/>
                      <a:round/>
                      <a:headEnd type="none" w="med" len="med"/>
                      <a:tailEnd type="none" w="med" len="med"/>
                    </a:lnL>
                    <a:lnR w="9525" cap="flat" cmpd="sng">
                      <a:solidFill>
                        <a:srgbClr val="000000"/>
                      </a:solidFill>
                      <a:prstDash val="solid"/>
                      <a:round/>
                      <a:headEnd type="none" w="med" len="med"/>
                      <a:tailEnd type="none" w="med" len="med"/>
                    </a:lnR>
                    <a:lnT w="28575" cap="flat" cmpd="sng">
                      <a:solidFill>
                        <a:schemeClr val="dk1"/>
                      </a:solidFill>
                      <a:prstDash val="solid"/>
                      <a:round/>
                      <a:headEnd type="none" w="med" len="med"/>
                      <a:tailEnd type="none" w="med" len="med"/>
                    </a:lnT>
                    <a:lnB w="9525" cap="flat" cmpd="sng">
                      <a:solidFill>
                        <a:schemeClr val="dk1"/>
                      </a:solidFill>
                      <a:prstDash val="solid"/>
                      <a:round/>
                      <a:headEnd type="none" w="med" len="med"/>
                      <a:tailEnd type="none" w="med" len="med"/>
                    </a:lnB>
                    <a:solidFill>
                      <a:srgbClr val="A5A5A5"/>
                    </a:solidFill>
                  </a:tcPr>
                </a:tc>
                <a:tc>
                  <a:txBody>
                    <a:bodyPr/>
                    <a:lstStyle/>
                    <a:p>
                      <a:pPr marL="0" marR="0" lvl="0" indent="-101600" algn="ctr" rtl="0">
                        <a:lnSpc>
                          <a:spcPct val="100000"/>
                        </a:lnSpc>
                        <a:spcBef>
                          <a:spcPts val="0"/>
                        </a:spcBef>
                        <a:spcAft>
                          <a:spcPts val="0"/>
                        </a:spcAft>
                        <a:buClr>
                          <a:srgbClr val="000000"/>
                        </a:buClr>
                        <a:buSzPts val="1600"/>
                        <a:buFont typeface="Calibri"/>
                        <a:buNone/>
                      </a:pPr>
                      <a:r>
                        <a:rPr lang="en-US" sz="1600" b="1" i="0" u="none" strike="noStrike" cap="none">
                          <a:solidFill>
                            <a:srgbClr val="000000"/>
                          </a:solidFill>
                          <a:latin typeface="Calibri"/>
                          <a:ea typeface="Calibri"/>
                          <a:cs typeface="Calibri"/>
                          <a:sym typeface="Calibri"/>
                        </a:rPr>
                        <a:t>Time On</a:t>
                      </a:r>
                    </a:p>
                  </a:txBody>
                  <a:tcPr marL="7850" marR="7850" marT="78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28575" cap="flat" cmpd="sng">
                      <a:solidFill>
                        <a:schemeClr val="dk1"/>
                      </a:solidFill>
                      <a:prstDash val="solid"/>
                      <a:round/>
                      <a:headEnd type="none" w="med" len="med"/>
                      <a:tailEnd type="none" w="med" len="med"/>
                    </a:lnT>
                    <a:lnB w="9525" cap="flat" cmpd="sng">
                      <a:solidFill>
                        <a:schemeClr val="dk1"/>
                      </a:solidFill>
                      <a:prstDash val="solid"/>
                      <a:round/>
                      <a:headEnd type="none" w="med" len="med"/>
                      <a:tailEnd type="none" w="med" len="med"/>
                    </a:lnB>
                    <a:solidFill>
                      <a:srgbClr val="A5A5A5"/>
                    </a:solidFill>
                  </a:tcPr>
                </a:tc>
                <a:tc>
                  <a:txBody>
                    <a:bodyPr/>
                    <a:lstStyle/>
                    <a:p>
                      <a:pPr marL="0" marR="0" lvl="0" indent="-101600" algn="ctr" rtl="0">
                        <a:lnSpc>
                          <a:spcPct val="100000"/>
                        </a:lnSpc>
                        <a:spcBef>
                          <a:spcPts val="0"/>
                        </a:spcBef>
                        <a:spcAft>
                          <a:spcPts val="0"/>
                        </a:spcAft>
                        <a:buClr>
                          <a:srgbClr val="000000"/>
                        </a:buClr>
                        <a:buSzPts val="1600"/>
                        <a:buFont typeface="Calibri"/>
                        <a:buNone/>
                      </a:pPr>
                      <a:r>
                        <a:rPr lang="en-US" sz="1600" b="1" i="0" u="none" strike="noStrike" cap="none">
                          <a:solidFill>
                            <a:srgbClr val="000000"/>
                          </a:solidFill>
                          <a:latin typeface="Calibri"/>
                          <a:ea typeface="Calibri"/>
                          <a:cs typeface="Calibri"/>
                          <a:sym typeface="Calibri"/>
                        </a:rPr>
                        <a:t>Dwell </a:t>
                      </a:r>
                    </a:p>
                  </a:txBody>
                  <a:tcPr marL="7850" marR="7850" marT="7850" marB="0" anchor="b">
                    <a:lnL w="9525" cap="flat" cmpd="sng">
                      <a:solidFill>
                        <a:srgbClr val="000000"/>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28575" cap="flat" cmpd="sng">
                      <a:solidFill>
                        <a:schemeClr val="dk1"/>
                      </a:solidFill>
                      <a:prstDash val="solid"/>
                      <a:round/>
                      <a:headEnd type="none" w="med" len="med"/>
                      <a:tailEnd type="none" w="med" len="med"/>
                    </a:lnT>
                    <a:lnB w="9525" cap="flat" cmpd="sng">
                      <a:solidFill>
                        <a:schemeClr val="dk1"/>
                      </a:solidFill>
                      <a:prstDash val="solid"/>
                      <a:round/>
                      <a:headEnd type="none" w="med" len="med"/>
                      <a:tailEnd type="none" w="med" len="med"/>
                    </a:lnB>
                    <a:solidFill>
                      <a:srgbClr val="A5A5A5"/>
                    </a:solidFill>
                  </a:tcPr>
                </a:tc>
                <a:tc>
                  <a:txBody>
                    <a:bodyPr/>
                    <a:lstStyle/>
                    <a:p>
                      <a:pPr marL="0" marR="0" lvl="0" indent="-101600" algn="l" rtl="0">
                        <a:lnSpc>
                          <a:spcPct val="100000"/>
                        </a:lnSpc>
                        <a:spcBef>
                          <a:spcPts val="0"/>
                        </a:spcBef>
                        <a:spcAft>
                          <a:spcPts val="0"/>
                        </a:spcAft>
                        <a:buClr>
                          <a:srgbClr val="000000"/>
                        </a:buClr>
                        <a:buSzPts val="1600"/>
                        <a:buFont typeface="Calibri"/>
                        <a:buNone/>
                      </a:pPr>
                      <a:r>
                        <a:rPr lang="en-US" sz="1600" b="1" i="0" u="none" strike="noStrike" cap="none">
                          <a:solidFill>
                            <a:srgbClr val="000000"/>
                          </a:solidFill>
                          <a:latin typeface="Calibri"/>
                          <a:ea typeface="Calibri"/>
                          <a:cs typeface="Calibri"/>
                          <a:sym typeface="Calibri"/>
                        </a:rPr>
                        <a:t>Event Description</a:t>
                      </a:r>
                    </a:p>
                  </a:txBody>
                  <a:tcPr marL="7850" marR="7850" marT="7850" marB="0" anchor="b">
                    <a:lnL w="9525" cap="flat" cmpd="sng">
                      <a:solidFill>
                        <a:srgbClr val="000000">
                          <a:alpha val="0"/>
                        </a:srgbClr>
                      </a:solidFill>
                      <a:prstDash val="solid"/>
                      <a:round/>
                      <a:headEnd type="none" w="med" len="med"/>
                      <a:tailEnd type="none" w="med" len="med"/>
                    </a:lnL>
                    <a:lnR w="28575" cap="flat" cmpd="sng">
                      <a:solidFill>
                        <a:schemeClr val="dk1"/>
                      </a:solidFill>
                      <a:prstDash val="solid"/>
                      <a:round/>
                      <a:headEnd type="none" w="med" len="med"/>
                      <a:tailEnd type="none" w="med" len="med"/>
                    </a:lnR>
                    <a:lnT w="28575" cap="flat" cmpd="sng">
                      <a:solidFill>
                        <a:schemeClr val="dk1"/>
                      </a:solidFill>
                      <a:prstDash val="solid"/>
                      <a:round/>
                      <a:headEnd type="none" w="med" len="med"/>
                      <a:tailEnd type="none" w="med" len="med"/>
                    </a:lnT>
                    <a:lnB w="9525" cap="flat" cmpd="sng">
                      <a:solidFill>
                        <a:schemeClr val="dk1"/>
                      </a:solidFill>
                      <a:prstDash val="solid"/>
                      <a:round/>
                      <a:headEnd type="none" w="med" len="med"/>
                      <a:tailEnd type="none" w="med" len="med"/>
                    </a:lnB>
                    <a:solidFill>
                      <a:srgbClr val="A5A5A5"/>
                    </a:solidFill>
                  </a:tcPr>
                </a:tc>
                <a:extLst>
                  <a:ext uri="{0D108BD9-81ED-4DB2-BD59-A6C34878D82A}">
                    <a16:rowId xmlns:a16="http://schemas.microsoft.com/office/drawing/2014/main" val="10000"/>
                  </a:ext>
                </a:extLst>
              </a:tr>
              <a:tr h="440050">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b="1" i="0" u="none" strike="noStrike" cap="none">
                          <a:solidFill>
                            <a:srgbClr val="000000"/>
                          </a:solidFill>
                          <a:latin typeface="Calibri"/>
                          <a:ea typeface="Calibri"/>
                          <a:cs typeface="Calibri"/>
                          <a:sym typeface="Calibri"/>
                        </a:rPr>
                        <a:t>GSE 1</a:t>
                      </a:r>
                    </a:p>
                  </a:txBody>
                  <a:tcPr marL="7850" marR="7850" marT="7850" marB="0" anchor="ctr">
                    <a:lnL w="28575" cap="flat" cmpd="sng">
                      <a:solidFill>
                        <a:schemeClr val="dk1"/>
                      </a:solidFill>
                      <a:prstDash val="solid"/>
                      <a:round/>
                      <a:headEnd type="none" w="med" len="med"/>
                      <a:tailEnd type="none" w="med" len="med"/>
                    </a:lnL>
                    <a:lnR w="9525" cap="flat" cmpd="sng">
                      <a:solidFill>
                        <a:schemeClr val="dk1"/>
                      </a:solidFill>
                      <a:prstDash val="solid"/>
                      <a:round/>
                      <a:headEnd type="none" w="med" len="med"/>
                      <a:tailEnd type="none" w="med" len="med"/>
                    </a:lnR>
                    <a:lnT w="9525" cap="flat" cmpd="sng">
                      <a:solidFill>
                        <a:schemeClr val="dk1"/>
                      </a:solidFill>
                      <a:prstDash val="solid"/>
                      <a:round/>
                      <a:headEnd type="none" w="med" len="med"/>
                      <a:tailEnd type="none" w="med" len="med"/>
                    </a:lnT>
                    <a:lnB w="9525" cap="flat" cmpd="sng">
                      <a:solidFill>
                        <a:schemeClr val="dk1"/>
                      </a:solidFill>
                      <a:prstDash val="solid"/>
                      <a:round/>
                      <a:headEnd type="none" w="med" len="med"/>
                      <a:tailEnd type="none" w="med" len="med"/>
                    </a:lnB>
                  </a:tcPr>
                </a:tc>
                <a:tc>
                  <a:txBody>
                    <a:bodyPr/>
                    <a:lstStyle/>
                    <a:p>
                      <a:pPr marL="0" marR="0" lvl="0" indent="-88900" algn="ctr" rtl="0">
                        <a:lnSpc>
                          <a:spcPct val="10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T-</a:t>
                      </a:r>
                      <a:r>
                        <a:rPr lang="en-US" sz="1400" u="none" strike="noStrike" cap="none">
                          <a:latin typeface="Calibri"/>
                          <a:ea typeface="Calibri"/>
                          <a:cs typeface="Calibri"/>
                          <a:sym typeface="Calibri"/>
                        </a:rPr>
                        <a:t>24</a:t>
                      </a:r>
                      <a:r>
                        <a:rPr lang="en-US" sz="1400" b="0" i="0" u="none" strike="noStrike" cap="none">
                          <a:solidFill>
                            <a:srgbClr val="000000"/>
                          </a:solidFill>
                          <a:latin typeface="Calibri"/>
                          <a:ea typeface="Calibri"/>
                          <a:cs typeface="Calibri"/>
                          <a:sym typeface="Calibri"/>
                        </a:rPr>
                        <a:t>0 sec</a:t>
                      </a:r>
                    </a:p>
                  </a:txBody>
                  <a:tcPr marL="7850" marR="7850" marT="7850" marB="0" anchor="ctr">
                    <a:lnL w="9525" cap="flat" cmpd="sng">
                      <a:solidFill>
                        <a:schemeClr val="dk1"/>
                      </a:solidFill>
                      <a:prstDash val="solid"/>
                      <a:round/>
                      <a:headEnd type="none" w="med" len="med"/>
                      <a:tailEnd type="none" w="med" len="med"/>
                    </a:lnL>
                    <a:lnR w="9525" cap="flat" cmpd="sng">
                      <a:solidFill>
                        <a:schemeClr val="dk1"/>
                      </a:solidFill>
                      <a:prstDash val="solid"/>
                      <a:round/>
                      <a:headEnd type="none" w="med" len="med"/>
                      <a:tailEnd type="none" w="med" len="med"/>
                    </a:lnR>
                    <a:lnT w="9525" cap="flat" cmpd="sng">
                      <a:solidFill>
                        <a:schemeClr val="dk1"/>
                      </a:solidFill>
                      <a:prstDash val="solid"/>
                      <a:round/>
                      <a:headEnd type="none" w="med" len="med"/>
                      <a:tailEnd type="none" w="med" len="med"/>
                    </a:lnT>
                    <a:lnB w="9525" cap="flat" cmpd="sng">
                      <a:solidFill>
                        <a:schemeClr val="dk1"/>
                      </a:solidFill>
                      <a:prstDash val="solid"/>
                      <a:round/>
                      <a:headEnd type="none" w="med" len="med"/>
                      <a:tailEnd type="none" w="med" len="med"/>
                    </a:lnB>
                  </a:tcPr>
                </a:tc>
                <a:tc>
                  <a:txBody>
                    <a:bodyPr/>
                    <a:lstStyle/>
                    <a:p>
                      <a:pPr marL="0" marR="0" lvl="0" indent="-88900" algn="ctr" rtl="0">
                        <a:lnSpc>
                          <a:spcPct val="10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540 sec</a:t>
                      </a:r>
                    </a:p>
                  </a:txBody>
                  <a:tcPr marL="7850" marR="7850" marT="7850" marB="0" anchor="ctr">
                    <a:lnL w="9525" cap="flat" cmpd="sng">
                      <a:solidFill>
                        <a:schemeClr val="dk1"/>
                      </a:solidFill>
                      <a:prstDash val="solid"/>
                      <a:round/>
                      <a:headEnd type="none" w="med" len="med"/>
                      <a:tailEnd type="none" w="med" len="med"/>
                    </a:lnL>
                    <a:lnR w="9525" cap="flat" cmpd="sng">
                      <a:solidFill>
                        <a:schemeClr val="dk1"/>
                      </a:solidFill>
                      <a:prstDash val="solid"/>
                      <a:round/>
                      <a:headEnd type="none" w="med" len="med"/>
                      <a:tailEnd type="none" w="med" len="med"/>
                    </a:lnR>
                    <a:lnT w="9525" cap="flat" cmpd="sng">
                      <a:solidFill>
                        <a:schemeClr val="dk1"/>
                      </a:solidFill>
                      <a:prstDash val="solid"/>
                      <a:round/>
                      <a:headEnd type="none" w="med" len="med"/>
                      <a:tailEnd type="none" w="med" len="med"/>
                    </a:lnT>
                    <a:lnB w="9525" cap="flat" cmpd="sng">
                      <a:solidFill>
                        <a:schemeClr val="dk1"/>
                      </a:solidFill>
                      <a:prstDash val="solid"/>
                      <a:round/>
                      <a:headEnd type="none" w="med" len="med"/>
                      <a:tailEnd type="none" w="med" len="med"/>
                    </a:lnB>
                  </a:tcPr>
                </a:tc>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u="none" strike="noStrike" cap="none">
                          <a:latin typeface="Calibri"/>
                          <a:ea typeface="Calibri"/>
                          <a:cs typeface="Calibri"/>
                          <a:sym typeface="Calibri"/>
                        </a:rPr>
                        <a:t>Turn on thermocouples and pressure gauge, Computer, Spectrometer</a:t>
                      </a:r>
                    </a:p>
                  </a:txBody>
                  <a:tcPr marL="7850" marR="7850" marT="7850" marB="0" anchor="ctr">
                    <a:lnL w="9525" cap="flat" cmpd="sng">
                      <a:solidFill>
                        <a:schemeClr val="dk1"/>
                      </a:solidFill>
                      <a:prstDash val="solid"/>
                      <a:round/>
                      <a:headEnd type="none" w="med" len="med"/>
                      <a:tailEnd type="none" w="med" len="med"/>
                    </a:lnL>
                    <a:lnR w="28575" cap="flat" cmpd="sng">
                      <a:solidFill>
                        <a:schemeClr val="dk1"/>
                      </a:solidFill>
                      <a:prstDash val="solid"/>
                      <a:round/>
                      <a:headEnd type="none" w="med" len="med"/>
                      <a:tailEnd type="none" w="med" len="med"/>
                    </a:lnR>
                    <a:lnT w="9525" cap="flat" cmpd="sng">
                      <a:solidFill>
                        <a:schemeClr val="dk1"/>
                      </a:solidFill>
                      <a:prstDash val="solid"/>
                      <a:round/>
                      <a:headEnd type="none" w="med" len="med"/>
                      <a:tailEnd type="none" w="med" len="med"/>
                    </a:lnT>
                    <a:lnB w="9525" cap="flat" cmpd="sng">
                      <a:solidFill>
                        <a:schemeClr val="dk1"/>
                      </a:solidFill>
                      <a:prstDash val="solid"/>
                      <a:round/>
                      <a:headEnd type="none" w="med" len="med"/>
                      <a:tailEnd type="none" w="med" len="med"/>
                    </a:lnB>
                  </a:tcPr>
                </a:tc>
                <a:extLst>
                  <a:ext uri="{0D108BD9-81ED-4DB2-BD59-A6C34878D82A}">
                    <a16:rowId xmlns:a16="http://schemas.microsoft.com/office/drawing/2014/main" val="10001"/>
                  </a:ext>
                </a:extLst>
              </a:tr>
              <a:tr h="440050">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b="1" i="0" u="none" strike="noStrike" cap="none">
                          <a:solidFill>
                            <a:srgbClr val="000000"/>
                          </a:solidFill>
                          <a:latin typeface="Calibri"/>
                          <a:ea typeface="Calibri"/>
                          <a:cs typeface="Calibri"/>
                          <a:sym typeface="Calibri"/>
                        </a:rPr>
                        <a:t>GSE 2</a:t>
                      </a:r>
                    </a:p>
                  </a:txBody>
                  <a:tcPr marL="7850" marR="7850" marT="7850" marB="0" anchor="ctr">
                    <a:lnL w="28575" cap="flat" cmpd="sng">
                      <a:solidFill>
                        <a:schemeClr val="dk1"/>
                      </a:solidFill>
                      <a:prstDash val="solid"/>
                      <a:round/>
                      <a:headEnd type="none" w="med" len="med"/>
                      <a:tailEnd type="none" w="med" len="med"/>
                    </a:lnL>
                    <a:lnR w="9525" cap="flat" cmpd="sng">
                      <a:solidFill>
                        <a:schemeClr val="dk1"/>
                      </a:solidFill>
                      <a:prstDash val="solid"/>
                      <a:round/>
                      <a:headEnd type="none" w="med" len="med"/>
                      <a:tailEnd type="none" w="med" len="med"/>
                    </a:lnR>
                    <a:lnT w="9525" cap="flat" cmpd="sng">
                      <a:solidFill>
                        <a:schemeClr val="dk1"/>
                      </a:solidFill>
                      <a:prstDash val="solid"/>
                      <a:round/>
                      <a:headEnd type="none" w="med" len="med"/>
                      <a:tailEnd type="none" w="med" len="med"/>
                    </a:lnT>
                    <a:lnB w="9525" cap="flat" cmpd="sng">
                      <a:solidFill>
                        <a:schemeClr val="dk1"/>
                      </a:solidFill>
                      <a:prstDash val="solid"/>
                      <a:round/>
                      <a:headEnd type="none" w="med" len="med"/>
                      <a:tailEnd type="none" w="med" len="med"/>
                    </a:lnB>
                  </a:tcPr>
                </a:tc>
                <a:tc>
                  <a:txBody>
                    <a:bodyPr/>
                    <a:lstStyle/>
                    <a:p>
                      <a:pPr marL="0" marR="0" lvl="0" indent="-88900" algn="ctr" rtl="0">
                        <a:lnSpc>
                          <a:spcPct val="100000"/>
                        </a:lnSpc>
                        <a:spcBef>
                          <a:spcPts val="0"/>
                        </a:spcBef>
                        <a:spcAft>
                          <a:spcPts val="0"/>
                        </a:spcAft>
                        <a:buClr>
                          <a:srgbClr val="000000"/>
                        </a:buClr>
                        <a:buSzPts val="1400"/>
                        <a:buFont typeface="Calibri"/>
                        <a:buNone/>
                      </a:pPr>
                      <a:r>
                        <a:rPr lang="en-US" sz="1400" b="0" i="0" u="none" strike="noStrike" cap="none" dirty="0">
                          <a:solidFill>
                            <a:srgbClr val="000000"/>
                          </a:solidFill>
                          <a:latin typeface="Calibri"/>
                          <a:ea typeface="Calibri"/>
                          <a:cs typeface="Calibri"/>
                          <a:sym typeface="Calibri"/>
                        </a:rPr>
                        <a:t>T-240 sec</a:t>
                      </a:r>
                    </a:p>
                  </a:txBody>
                  <a:tcPr marL="7850" marR="7850" marT="7850" marB="0" anchor="ctr">
                    <a:lnL w="9525" cap="flat" cmpd="sng">
                      <a:solidFill>
                        <a:schemeClr val="dk1"/>
                      </a:solidFill>
                      <a:prstDash val="solid"/>
                      <a:round/>
                      <a:headEnd type="none" w="med" len="med"/>
                      <a:tailEnd type="none" w="med" len="med"/>
                    </a:lnL>
                    <a:lnR w="9525" cap="flat" cmpd="sng">
                      <a:solidFill>
                        <a:schemeClr val="dk1"/>
                      </a:solidFill>
                      <a:prstDash val="solid"/>
                      <a:round/>
                      <a:headEnd type="none" w="med" len="med"/>
                      <a:tailEnd type="none" w="med" len="med"/>
                    </a:lnR>
                    <a:lnT w="9525" cap="flat" cmpd="sng">
                      <a:solidFill>
                        <a:schemeClr val="dk1"/>
                      </a:solidFill>
                      <a:prstDash val="solid"/>
                      <a:round/>
                      <a:headEnd type="none" w="med" len="med"/>
                      <a:tailEnd type="none" w="med" len="med"/>
                    </a:lnT>
                    <a:lnB w="9525" cap="flat" cmpd="sng">
                      <a:solidFill>
                        <a:schemeClr val="dk1"/>
                      </a:solidFill>
                      <a:prstDash val="solid"/>
                      <a:round/>
                      <a:headEnd type="none" w="med" len="med"/>
                      <a:tailEnd type="none" w="med" len="med"/>
                    </a:lnB>
                  </a:tcPr>
                </a:tc>
                <a:tc>
                  <a:txBody>
                    <a:bodyPr/>
                    <a:lstStyle/>
                    <a:p>
                      <a:pPr marL="0" marR="0" lvl="0" indent="-88900" algn="ctr" rtl="0">
                        <a:lnSpc>
                          <a:spcPct val="10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540 sec</a:t>
                      </a:r>
                    </a:p>
                  </a:txBody>
                  <a:tcPr marL="7850" marR="7850" marT="7850" marB="0" anchor="ctr">
                    <a:lnL w="9525" cap="flat" cmpd="sng">
                      <a:solidFill>
                        <a:schemeClr val="dk1"/>
                      </a:solidFill>
                      <a:prstDash val="solid"/>
                      <a:round/>
                      <a:headEnd type="none" w="med" len="med"/>
                      <a:tailEnd type="none" w="med" len="med"/>
                    </a:lnL>
                    <a:lnR w="9525" cap="flat" cmpd="sng">
                      <a:solidFill>
                        <a:schemeClr val="dk1"/>
                      </a:solidFill>
                      <a:prstDash val="solid"/>
                      <a:round/>
                      <a:headEnd type="none" w="med" len="med"/>
                      <a:tailEnd type="none" w="med" len="med"/>
                    </a:lnR>
                    <a:lnT w="9525" cap="flat" cmpd="sng">
                      <a:solidFill>
                        <a:schemeClr val="dk1"/>
                      </a:solidFill>
                      <a:prstDash val="solid"/>
                      <a:round/>
                      <a:headEnd type="none" w="med" len="med"/>
                      <a:tailEnd type="none" w="med" len="med"/>
                    </a:lnT>
                    <a:lnB w="9525" cap="flat" cmpd="sng">
                      <a:solidFill>
                        <a:schemeClr val="dk1"/>
                      </a:solidFill>
                      <a:prstDash val="solid"/>
                      <a:round/>
                      <a:headEnd type="none" w="med" len="med"/>
                      <a:tailEnd type="none" w="med" len="med"/>
                    </a:lnB>
                  </a:tcPr>
                </a:tc>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u="none" strike="noStrike" cap="none">
                          <a:latin typeface="Calibri"/>
                          <a:ea typeface="Calibri"/>
                          <a:cs typeface="Calibri"/>
                          <a:sym typeface="Calibri"/>
                        </a:rPr>
                        <a:t>Turn on thermocouples and pressure gauge, Computer, Spectrometer</a:t>
                      </a:r>
                    </a:p>
                  </a:txBody>
                  <a:tcPr marL="7850" marR="7850" marT="7850" marB="0" anchor="ctr">
                    <a:lnL w="9525" cap="flat" cmpd="sng">
                      <a:solidFill>
                        <a:schemeClr val="dk1"/>
                      </a:solidFill>
                      <a:prstDash val="solid"/>
                      <a:round/>
                      <a:headEnd type="none" w="med" len="med"/>
                      <a:tailEnd type="none" w="med" len="med"/>
                    </a:lnL>
                    <a:lnR w="28575" cap="flat" cmpd="sng">
                      <a:solidFill>
                        <a:schemeClr val="dk1"/>
                      </a:solidFill>
                      <a:prstDash val="solid"/>
                      <a:round/>
                      <a:headEnd type="none" w="med" len="med"/>
                      <a:tailEnd type="none" w="med" len="med"/>
                    </a:lnR>
                    <a:lnT w="9525" cap="flat" cmpd="sng">
                      <a:solidFill>
                        <a:schemeClr val="dk1"/>
                      </a:solidFill>
                      <a:prstDash val="solid"/>
                      <a:round/>
                      <a:headEnd type="none" w="med" len="med"/>
                      <a:tailEnd type="none" w="med" len="med"/>
                    </a:lnT>
                    <a:lnB w="9525" cap="flat" cmpd="sng">
                      <a:solidFill>
                        <a:schemeClr val="dk1"/>
                      </a:solidFill>
                      <a:prstDash val="solid"/>
                      <a:round/>
                      <a:headEnd type="none" w="med" len="med"/>
                      <a:tailEnd type="none" w="med" len="med"/>
                    </a:lnB>
                  </a:tcPr>
                </a:tc>
                <a:extLst>
                  <a:ext uri="{0D108BD9-81ED-4DB2-BD59-A6C34878D82A}">
                    <a16:rowId xmlns:a16="http://schemas.microsoft.com/office/drawing/2014/main" val="10002"/>
                  </a:ext>
                </a:extLst>
              </a:tr>
              <a:tr h="364050">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b="1" i="0" u="none" strike="noStrike" cap="none">
                          <a:solidFill>
                            <a:srgbClr val="000000"/>
                          </a:solidFill>
                          <a:latin typeface="Calibri"/>
                          <a:ea typeface="Calibri"/>
                          <a:cs typeface="Calibri"/>
                          <a:sym typeface="Calibri"/>
                        </a:rPr>
                        <a:t>TE-1</a:t>
                      </a:r>
                    </a:p>
                  </a:txBody>
                  <a:tcPr marL="7850" marR="7850" marT="7850" marB="0" anchor="ctr">
                    <a:lnL w="28575" cap="flat" cmpd="sng">
                      <a:solidFill>
                        <a:schemeClr val="dk1"/>
                      </a:solidFill>
                      <a:prstDash val="solid"/>
                      <a:round/>
                      <a:headEnd type="none" w="med" len="med"/>
                      <a:tailEnd type="none" w="med" len="med"/>
                    </a:lnL>
                    <a:lnR w="9525" cap="flat" cmpd="sng">
                      <a:solidFill>
                        <a:schemeClr val="dk1"/>
                      </a:solidFill>
                      <a:prstDash val="solid"/>
                      <a:round/>
                      <a:headEnd type="none" w="med" len="med"/>
                      <a:tailEnd type="none" w="med" len="med"/>
                    </a:lnR>
                    <a:lnT w="9525" cap="flat" cmpd="sng">
                      <a:solidFill>
                        <a:schemeClr val="dk1"/>
                      </a:solidFill>
                      <a:prstDash val="solid"/>
                      <a:round/>
                      <a:headEnd type="none" w="med" len="med"/>
                      <a:tailEnd type="none" w="med" len="med"/>
                    </a:lnT>
                    <a:lnB w="9525" cap="flat" cmpd="sng">
                      <a:solidFill>
                        <a:schemeClr val="dk1"/>
                      </a:solidFill>
                      <a:prstDash val="solid"/>
                      <a:round/>
                      <a:headEnd type="none" w="med" len="med"/>
                      <a:tailEnd type="none" w="med" len="med"/>
                    </a:lnB>
                  </a:tcPr>
                </a:tc>
                <a:tc>
                  <a:txBody>
                    <a:bodyPr/>
                    <a:lstStyle/>
                    <a:p>
                      <a:pPr marL="0" marR="0" lvl="0" indent="-88900" algn="ctr" rtl="0">
                        <a:lnSpc>
                          <a:spcPct val="10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T=000 sec</a:t>
                      </a:r>
                    </a:p>
                  </a:txBody>
                  <a:tcPr marL="7850" marR="7850" marT="7850" marB="0" anchor="ctr">
                    <a:lnL w="9525" cap="flat" cmpd="sng">
                      <a:solidFill>
                        <a:schemeClr val="dk1"/>
                      </a:solidFill>
                      <a:prstDash val="solid"/>
                      <a:round/>
                      <a:headEnd type="none" w="med" len="med"/>
                      <a:tailEnd type="none" w="med" len="med"/>
                    </a:lnL>
                    <a:lnR w="9525" cap="flat" cmpd="sng">
                      <a:solidFill>
                        <a:schemeClr val="dk1"/>
                      </a:solidFill>
                      <a:prstDash val="solid"/>
                      <a:round/>
                      <a:headEnd type="none" w="med" len="med"/>
                      <a:tailEnd type="none" w="med" len="med"/>
                    </a:lnR>
                    <a:lnT w="9525" cap="flat" cmpd="sng">
                      <a:solidFill>
                        <a:schemeClr val="dk1"/>
                      </a:solidFill>
                      <a:prstDash val="solid"/>
                      <a:round/>
                      <a:headEnd type="none" w="med" len="med"/>
                      <a:tailEnd type="none" w="med" len="med"/>
                    </a:lnT>
                    <a:lnB w="9525" cap="flat" cmpd="sng">
                      <a:solidFill>
                        <a:schemeClr val="dk1"/>
                      </a:solidFill>
                      <a:prstDash val="solid"/>
                      <a:round/>
                      <a:headEnd type="none" w="med" len="med"/>
                      <a:tailEnd type="none" w="med" len="med"/>
                    </a:lnB>
                  </a:tcPr>
                </a:tc>
                <a:tc>
                  <a:txBody>
                    <a:bodyPr/>
                    <a:lstStyle/>
                    <a:p>
                      <a:pPr marL="0" marR="0" lvl="0" indent="-88900" algn="ctr" rtl="0">
                        <a:lnSpc>
                          <a:spcPct val="10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360 sec</a:t>
                      </a:r>
                    </a:p>
                  </a:txBody>
                  <a:tcPr marL="7850" marR="7850" marT="7850" marB="0" anchor="ctr">
                    <a:lnL w="9525" cap="flat" cmpd="sng">
                      <a:solidFill>
                        <a:schemeClr val="dk1"/>
                      </a:solidFill>
                      <a:prstDash val="solid"/>
                      <a:round/>
                      <a:headEnd type="none" w="med" len="med"/>
                      <a:tailEnd type="none" w="med" len="med"/>
                    </a:lnL>
                    <a:lnR w="9525" cap="flat" cmpd="sng">
                      <a:solidFill>
                        <a:schemeClr val="dk1"/>
                      </a:solidFill>
                      <a:prstDash val="solid"/>
                      <a:round/>
                      <a:headEnd type="none" w="med" len="med"/>
                      <a:tailEnd type="none" w="med" len="med"/>
                    </a:lnR>
                    <a:lnT w="9525" cap="flat" cmpd="sng">
                      <a:solidFill>
                        <a:schemeClr val="dk1"/>
                      </a:solidFill>
                      <a:prstDash val="solid"/>
                      <a:round/>
                      <a:headEnd type="none" w="med" len="med"/>
                      <a:tailEnd type="none" w="med" len="med"/>
                    </a:lnT>
                    <a:lnB w="9525" cap="flat" cmpd="sng">
                      <a:solidFill>
                        <a:schemeClr val="dk1"/>
                      </a:solidFill>
                      <a:prstDash val="solid"/>
                      <a:round/>
                      <a:headEnd type="none" w="med" len="med"/>
                      <a:tailEnd type="none" w="med" len="med"/>
                    </a:lnB>
                  </a:tcPr>
                </a:tc>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Launch signal</a:t>
                      </a:r>
                    </a:p>
                  </a:txBody>
                  <a:tcPr marL="7850" marR="7850" marT="7850" marB="0" anchor="ctr">
                    <a:lnL w="9525" cap="flat" cmpd="sng">
                      <a:solidFill>
                        <a:schemeClr val="dk1"/>
                      </a:solidFill>
                      <a:prstDash val="solid"/>
                      <a:round/>
                      <a:headEnd type="none" w="med" len="med"/>
                      <a:tailEnd type="none" w="med" len="med"/>
                    </a:lnL>
                    <a:lnR w="28575" cap="flat" cmpd="sng">
                      <a:solidFill>
                        <a:schemeClr val="dk1"/>
                      </a:solidFill>
                      <a:prstDash val="solid"/>
                      <a:round/>
                      <a:headEnd type="none" w="med" len="med"/>
                      <a:tailEnd type="none" w="med" len="med"/>
                    </a:lnR>
                    <a:lnT w="9525" cap="flat" cmpd="sng">
                      <a:solidFill>
                        <a:schemeClr val="dk1"/>
                      </a:solidFill>
                      <a:prstDash val="solid"/>
                      <a:round/>
                      <a:headEnd type="none" w="med" len="med"/>
                      <a:tailEnd type="none" w="med" len="med"/>
                    </a:lnT>
                    <a:lnB w="9525" cap="flat" cmpd="sng">
                      <a:solidFill>
                        <a:schemeClr val="dk1"/>
                      </a:solidFill>
                      <a:prstDash val="solid"/>
                      <a:round/>
                      <a:headEnd type="none" w="med" len="med"/>
                      <a:tailEnd type="none" w="med" len="med"/>
                    </a:lnB>
                  </a:tcPr>
                </a:tc>
                <a:extLst>
                  <a:ext uri="{0D108BD9-81ED-4DB2-BD59-A6C34878D82A}">
                    <a16:rowId xmlns:a16="http://schemas.microsoft.com/office/drawing/2014/main" val="10003"/>
                  </a:ext>
                </a:extLst>
              </a:tr>
              <a:tr h="364050">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b="1" i="0" u="none" strike="noStrike" cap="none">
                          <a:solidFill>
                            <a:srgbClr val="000000"/>
                          </a:solidFill>
                          <a:latin typeface="Calibri"/>
                          <a:ea typeface="Calibri"/>
                          <a:cs typeface="Calibri"/>
                          <a:sym typeface="Calibri"/>
                        </a:rPr>
                        <a:t>TE-2</a:t>
                      </a:r>
                    </a:p>
                  </a:txBody>
                  <a:tcPr marL="7850" marR="7850" marT="7850" marB="0" anchor="ctr">
                    <a:lnL w="28575" cap="flat" cmpd="sng">
                      <a:solidFill>
                        <a:schemeClr val="dk1"/>
                      </a:solidFill>
                      <a:prstDash val="solid"/>
                      <a:round/>
                      <a:headEnd type="none" w="med" len="med"/>
                      <a:tailEnd type="none" w="med" len="med"/>
                    </a:lnL>
                    <a:lnR w="9525" cap="flat" cmpd="sng">
                      <a:solidFill>
                        <a:schemeClr val="dk1"/>
                      </a:solidFill>
                      <a:prstDash val="solid"/>
                      <a:round/>
                      <a:headEnd type="none" w="med" len="med"/>
                      <a:tailEnd type="none" w="med" len="med"/>
                    </a:lnR>
                    <a:lnT w="9525" cap="flat" cmpd="sng">
                      <a:solidFill>
                        <a:schemeClr val="dk1"/>
                      </a:solidFill>
                      <a:prstDash val="solid"/>
                      <a:round/>
                      <a:headEnd type="none" w="med" len="med"/>
                      <a:tailEnd type="none" w="med" len="med"/>
                    </a:lnT>
                    <a:lnB w="9525" cap="flat" cmpd="sng">
                      <a:solidFill>
                        <a:schemeClr val="dk1"/>
                      </a:solidFill>
                      <a:prstDash val="solid"/>
                      <a:round/>
                      <a:headEnd type="none" w="med" len="med"/>
                      <a:tailEnd type="none" w="med" len="med"/>
                    </a:lnB>
                  </a:tcPr>
                </a:tc>
                <a:tc>
                  <a:txBody>
                    <a:bodyPr/>
                    <a:lstStyle/>
                    <a:p>
                      <a:pPr marL="0" marR="0" lvl="0" indent="-88900" algn="ctr" rtl="0">
                        <a:lnSpc>
                          <a:spcPct val="10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T+</a:t>
                      </a:r>
                      <a:r>
                        <a:rPr lang="en-US" sz="1400" u="none" strike="noStrike" cap="none">
                          <a:latin typeface="Calibri"/>
                          <a:ea typeface="Calibri"/>
                          <a:cs typeface="Calibri"/>
                          <a:sym typeface="Calibri"/>
                        </a:rPr>
                        <a:t>70</a:t>
                      </a:r>
                      <a:r>
                        <a:rPr lang="en-US" sz="1400" b="0" i="0" u="none" strike="noStrike" cap="none">
                          <a:solidFill>
                            <a:srgbClr val="000000"/>
                          </a:solidFill>
                          <a:latin typeface="Calibri"/>
                          <a:ea typeface="Calibri"/>
                          <a:cs typeface="Calibri"/>
                          <a:sym typeface="Calibri"/>
                        </a:rPr>
                        <a:t> sec</a:t>
                      </a:r>
                    </a:p>
                  </a:txBody>
                  <a:tcPr marL="7850" marR="7850" marT="7850" marB="0" anchor="ctr">
                    <a:lnL w="9525" cap="flat" cmpd="sng">
                      <a:solidFill>
                        <a:schemeClr val="dk1"/>
                      </a:solidFill>
                      <a:prstDash val="solid"/>
                      <a:round/>
                      <a:headEnd type="none" w="med" len="med"/>
                      <a:tailEnd type="none" w="med" len="med"/>
                    </a:lnL>
                    <a:lnR w="9525" cap="flat" cmpd="sng">
                      <a:solidFill>
                        <a:schemeClr val="dk1"/>
                      </a:solidFill>
                      <a:prstDash val="solid"/>
                      <a:round/>
                      <a:headEnd type="none" w="med" len="med"/>
                      <a:tailEnd type="none" w="med" len="med"/>
                    </a:lnR>
                    <a:lnT w="9525" cap="flat" cmpd="sng">
                      <a:solidFill>
                        <a:schemeClr val="dk1"/>
                      </a:solidFill>
                      <a:prstDash val="solid"/>
                      <a:round/>
                      <a:headEnd type="none" w="med" len="med"/>
                      <a:tailEnd type="none" w="med" len="med"/>
                    </a:lnT>
                    <a:lnB w="9525" cap="flat" cmpd="sng">
                      <a:solidFill>
                        <a:schemeClr val="dk1"/>
                      </a:solidFill>
                      <a:prstDash val="solid"/>
                      <a:round/>
                      <a:headEnd type="none" w="med" len="med"/>
                      <a:tailEnd type="none" w="med" len="med"/>
                    </a:lnB>
                  </a:tcPr>
                </a:tc>
                <a:tc>
                  <a:txBody>
                    <a:bodyPr/>
                    <a:lstStyle/>
                    <a:p>
                      <a:pPr marL="0" marR="0" lvl="0" indent="-88900" algn="ctr" rtl="0">
                        <a:lnSpc>
                          <a:spcPct val="10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360 sec</a:t>
                      </a:r>
                    </a:p>
                  </a:txBody>
                  <a:tcPr marL="7850" marR="7850" marT="7850" marB="0" anchor="ctr">
                    <a:lnL w="9525" cap="flat" cmpd="sng">
                      <a:solidFill>
                        <a:schemeClr val="dk1"/>
                      </a:solidFill>
                      <a:prstDash val="solid"/>
                      <a:round/>
                      <a:headEnd type="none" w="med" len="med"/>
                      <a:tailEnd type="none" w="med" len="med"/>
                    </a:lnL>
                    <a:lnR w="9525" cap="flat" cmpd="sng">
                      <a:solidFill>
                        <a:schemeClr val="dk1"/>
                      </a:solidFill>
                      <a:prstDash val="solid"/>
                      <a:round/>
                      <a:headEnd type="none" w="med" len="med"/>
                      <a:tailEnd type="none" w="med" len="med"/>
                    </a:lnR>
                    <a:lnT w="9525" cap="flat" cmpd="sng">
                      <a:solidFill>
                        <a:schemeClr val="dk1"/>
                      </a:solidFill>
                      <a:prstDash val="solid"/>
                      <a:round/>
                      <a:headEnd type="none" w="med" len="med"/>
                      <a:tailEnd type="none" w="med" len="med"/>
                    </a:lnT>
                    <a:lnB w="9525" cap="flat" cmpd="sng">
                      <a:solidFill>
                        <a:schemeClr val="dk1"/>
                      </a:solidFill>
                      <a:prstDash val="solid"/>
                      <a:round/>
                      <a:headEnd type="none" w="med" len="med"/>
                      <a:tailEnd type="none" w="med" len="med"/>
                    </a:lnB>
                  </a:tcPr>
                </a:tc>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u="none" strike="noStrike" cap="none">
                          <a:latin typeface="Calibri"/>
                          <a:ea typeface="Calibri"/>
                          <a:cs typeface="Calibri"/>
                          <a:sym typeface="Calibri"/>
                        </a:rPr>
                        <a:t>Spectroscopy Start Collection</a:t>
                      </a:r>
                    </a:p>
                  </a:txBody>
                  <a:tcPr marL="7850" marR="7850" marT="7850" marB="0" anchor="ctr">
                    <a:lnL w="9525" cap="flat" cmpd="sng">
                      <a:solidFill>
                        <a:schemeClr val="dk1"/>
                      </a:solidFill>
                      <a:prstDash val="solid"/>
                      <a:round/>
                      <a:headEnd type="none" w="med" len="med"/>
                      <a:tailEnd type="none" w="med" len="med"/>
                    </a:lnL>
                    <a:lnR w="28575" cap="flat" cmpd="sng">
                      <a:solidFill>
                        <a:schemeClr val="dk1"/>
                      </a:solidFill>
                      <a:prstDash val="solid"/>
                      <a:round/>
                      <a:headEnd type="none" w="med" len="med"/>
                      <a:tailEnd type="none" w="med" len="med"/>
                    </a:lnR>
                    <a:lnT w="9525" cap="flat" cmpd="sng">
                      <a:solidFill>
                        <a:schemeClr val="dk1"/>
                      </a:solidFill>
                      <a:prstDash val="solid"/>
                      <a:round/>
                      <a:headEnd type="none" w="med" len="med"/>
                      <a:tailEnd type="none" w="med" len="med"/>
                    </a:lnT>
                    <a:lnB w="9525" cap="flat" cmpd="sng">
                      <a:solidFill>
                        <a:schemeClr val="dk1"/>
                      </a:solidFill>
                      <a:prstDash val="solid"/>
                      <a:round/>
                      <a:headEnd type="none" w="med" len="med"/>
                      <a:tailEnd type="none" w="med" len="med"/>
                    </a:lnB>
                  </a:tcPr>
                </a:tc>
                <a:extLst>
                  <a:ext uri="{0D108BD9-81ED-4DB2-BD59-A6C34878D82A}">
                    <a16:rowId xmlns:a16="http://schemas.microsoft.com/office/drawing/2014/main" val="10004"/>
                  </a:ext>
                </a:extLst>
              </a:tr>
              <a:tr h="364050">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b="1" i="0" u="none" strike="noStrike" cap="none">
                          <a:solidFill>
                            <a:srgbClr val="000000"/>
                          </a:solidFill>
                          <a:latin typeface="Calibri"/>
                          <a:ea typeface="Calibri"/>
                          <a:cs typeface="Calibri"/>
                          <a:sym typeface="Calibri"/>
                        </a:rPr>
                        <a:t>TE-3</a:t>
                      </a:r>
                    </a:p>
                  </a:txBody>
                  <a:tcPr marL="7850" marR="7850" marT="7850" marB="0" anchor="ctr">
                    <a:lnL w="28575" cap="flat" cmpd="sng">
                      <a:solidFill>
                        <a:schemeClr val="dk1"/>
                      </a:solidFill>
                      <a:prstDash val="solid"/>
                      <a:round/>
                      <a:headEnd type="none" w="med" len="med"/>
                      <a:tailEnd type="none" w="med" len="med"/>
                    </a:lnL>
                    <a:lnR w="9525" cap="flat" cmpd="sng">
                      <a:solidFill>
                        <a:schemeClr val="dk1"/>
                      </a:solidFill>
                      <a:prstDash val="solid"/>
                      <a:round/>
                      <a:headEnd type="none" w="med" len="med"/>
                      <a:tailEnd type="none" w="med" len="med"/>
                    </a:lnR>
                    <a:lnT w="9525" cap="flat" cmpd="sng">
                      <a:solidFill>
                        <a:schemeClr val="dk1"/>
                      </a:solidFill>
                      <a:prstDash val="solid"/>
                      <a:round/>
                      <a:headEnd type="none" w="med" len="med"/>
                      <a:tailEnd type="none" w="med" len="med"/>
                    </a:lnT>
                    <a:lnB w="9525" cap="flat" cmpd="sng">
                      <a:solidFill>
                        <a:schemeClr val="dk1"/>
                      </a:solidFill>
                      <a:prstDash val="solid"/>
                      <a:round/>
                      <a:headEnd type="none" w="med" len="med"/>
                      <a:tailEnd type="none" w="med" len="med"/>
                    </a:lnB>
                  </a:tcPr>
                </a:tc>
                <a:tc>
                  <a:txBody>
                    <a:bodyPr/>
                    <a:lstStyle/>
                    <a:p>
                      <a:pPr marL="0" marR="0" lvl="0" indent="-88900" algn="ctr" rtl="0">
                        <a:lnSpc>
                          <a:spcPct val="10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T+336</a:t>
                      </a:r>
                      <a:r>
                        <a:rPr lang="en-US" sz="1400" u="none" strike="noStrike" cap="none">
                          <a:latin typeface="Calibri"/>
                          <a:ea typeface="Calibri"/>
                          <a:cs typeface="Calibri"/>
                          <a:sym typeface="Calibri"/>
                        </a:rPr>
                        <a:t> </a:t>
                      </a:r>
                      <a:r>
                        <a:rPr lang="en-US" sz="1400" b="0" i="0" u="none" strike="noStrike" cap="none">
                          <a:solidFill>
                            <a:srgbClr val="000000"/>
                          </a:solidFill>
                          <a:latin typeface="Calibri"/>
                          <a:ea typeface="Calibri"/>
                          <a:cs typeface="Calibri"/>
                          <a:sym typeface="Calibri"/>
                        </a:rPr>
                        <a:t>sec</a:t>
                      </a:r>
                    </a:p>
                  </a:txBody>
                  <a:tcPr marL="7850" marR="7850" marT="7850" marB="0" anchor="ctr">
                    <a:lnL w="9525" cap="flat" cmpd="sng">
                      <a:solidFill>
                        <a:schemeClr val="dk1"/>
                      </a:solidFill>
                      <a:prstDash val="solid"/>
                      <a:round/>
                      <a:headEnd type="none" w="med" len="med"/>
                      <a:tailEnd type="none" w="med" len="med"/>
                    </a:lnL>
                    <a:lnR w="9525" cap="flat" cmpd="sng">
                      <a:solidFill>
                        <a:schemeClr val="dk1"/>
                      </a:solidFill>
                      <a:prstDash val="solid"/>
                      <a:round/>
                      <a:headEnd type="none" w="med" len="med"/>
                      <a:tailEnd type="none" w="med" len="med"/>
                    </a:lnR>
                    <a:lnT w="9525" cap="flat" cmpd="sng">
                      <a:solidFill>
                        <a:schemeClr val="dk1"/>
                      </a:solidFill>
                      <a:prstDash val="solid"/>
                      <a:round/>
                      <a:headEnd type="none" w="med" len="med"/>
                      <a:tailEnd type="none" w="med" len="med"/>
                    </a:lnT>
                    <a:lnB w="9525" cap="flat" cmpd="sng">
                      <a:solidFill>
                        <a:schemeClr val="dk1"/>
                      </a:solidFill>
                      <a:prstDash val="solid"/>
                      <a:round/>
                      <a:headEnd type="none" w="med" len="med"/>
                      <a:tailEnd type="none" w="med" len="med"/>
                    </a:lnB>
                  </a:tcPr>
                </a:tc>
                <a:tc>
                  <a:txBody>
                    <a:bodyPr/>
                    <a:lstStyle/>
                    <a:p>
                      <a:pPr marL="0" marR="0" lvl="0" indent="-88900" algn="ctr" rtl="0">
                        <a:lnSpc>
                          <a:spcPct val="10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360 sec</a:t>
                      </a:r>
                    </a:p>
                  </a:txBody>
                  <a:tcPr marL="7850" marR="7850" marT="7850" marB="0" anchor="ctr">
                    <a:lnL w="9525" cap="flat" cmpd="sng">
                      <a:solidFill>
                        <a:schemeClr val="dk1"/>
                      </a:solidFill>
                      <a:prstDash val="solid"/>
                      <a:round/>
                      <a:headEnd type="none" w="med" len="med"/>
                      <a:tailEnd type="none" w="med" len="med"/>
                    </a:lnL>
                    <a:lnR w="9525" cap="flat" cmpd="sng">
                      <a:solidFill>
                        <a:schemeClr val="dk1"/>
                      </a:solidFill>
                      <a:prstDash val="solid"/>
                      <a:round/>
                      <a:headEnd type="none" w="med" len="med"/>
                      <a:tailEnd type="none" w="med" len="med"/>
                    </a:lnR>
                    <a:lnT w="9525" cap="flat" cmpd="sng">
                      <a:solidFill>
                        <a:schemeClr val="dk1"/>
                      </a:solidFill>
                      <a:prstDash val="solid"/>
                      <a:round/>
                      <a:headEnd type="none" w="med" len="med"/>
                      <a:tailEnd type="none" w="med" len="med"/>
                    </a:lnT>
                    <a:lnB w="9525" cap="flat" cmpd="sng">
                      <a:solidFill>
                        <a:schemeClr val="dk1"/>
                      </a:solidFill>
                      <a:prstDash val="solid"/>
                      <a:round/>
                      <a:headEnd type="none" w="med" len="med"/>
                      <a:tailEnd type="none" w="med" len="med"/>
                    </a:lnB>
                  </a:tcPr>
                </a:tc>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u="none" strike="noStrike" cap="none">
                          <a:latin typeface="Calibri"/>
                          <a:ea typeface="Calibri"/>
                          <a:cs typeface="Calibri"/>
                          <a:sym typeface="Calibri"/>
                        </a:rPr>
                        <a:t>2 sec before payloads power off</a:t>
                      </a:r>
                    </a:p>
                  </a:txBody>
                  <a:tcPr marL="7850" marR="7850" marT="7850" marB="0" anchor="ctr">
                    <a:lnL w="9525" cap="flat" cmpd="sng">
                      <a:solidFill>
                        <a:schemeClr val="dk1"/>
                      </a:solidFill>
                      <a:prstDash val="solid"/>
                      <a:round/>
                      <a:headEnd type="none" w="med" len="med"/>
                      <a:tailEnd type="none" w="med" len="med"/>
                    </a:lnL>
                    <a:lnR w="28575" cap="flat" cmpd="sng">
                      <a:solidFill>
                        <a:schemeClr val="dk1"/>
                      </a:solidFill>
                      <a:prstDash val="solid"/>
                      <a:round/>
                      <a:headEnd type="none" w="med" len="med"/>
                      <a:tailEnd type="none" w="med" len="med"/>
                    </a:lnR>
                    <a:lnT w="9525" cap="flat" cmpd="sng">
                      <a:solidFill>
                        <a:schemeClr val="dk1"/>
                      </a:solidFill>
                      <a:prstDash val="solid"/>
                      <a:round/>
                      <a:headEnd type="none" w="med" len="med"/>
                      <a:tailEnd type="none" w="med" len="med"/>
                    </a:lnT>
                    <a:lnB w="9525" cap="flat" cmpd="sng">
                      <a:solidFill>
                        <a:schemeClr val="dk1"/>
                      </a:solidFill>
                      <a:prstDash val="solid"/>
                      <a:round/>
                      <a:headEnd type="none" w="med" len="med"/>
                      <a:tailEnd type="none" w="med" len="med"/>
                    </a:lnB>
                  </a:tcPr>
                </a:tc>
                <a:extLst>
                  <a:ext uri="{0D108BD9-81ED-4DB2-BD59-A6C34878D82A}">
                    <a16:rowId xmlns:a16="http://schemas.microsoft.com/office/drawing/2014/main" val="10005"/>
                  </a:ext>
                </a:extLst>
              </a:tr>
              <a:tr h="439875">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b="1" i="0" u="none" strike="noStrike" cap="none">
                          <a:solidFill>
                            <a:srgbClr val="000000"/>
                          </a:solidFill>
                          <a:latin typeface="Calibri"/>
                          <a:ea typeface="Calibri"/>
                          <a:cs typeface="Calibri"/>
                          <a:sym typeface="Calibri"/>
                        </a:rPr>
                        <a:t>TE-R</a:t>
                      </a:r>
                    </a:p>
                  </a:txBody>
                  <a:tcPr marL="7850" marR="7850" marT="7850" marB="0" anchor="ctr">
                    <a:lnL w="28575" cap="flat" cmpd="sng">
                      <a:solidFill>
                        <a:schemeClr val="dk1"/>
                      </a:solidFill>
                      <a:prstDash val="solid"/>
                      <a:round/>
                      <a:headEnd type="none" w="med" len="med"/>
                      <a:tailEnd type="none" w="med" len="med"/>
                    </a:lnL>
                    <a:lnR w="9525" cap="flat" cmpd="sng">
                      <a:solidFill>
                        <a:schemeClr val="dk1"/>
                      </a:solidFill>
                      <a:prstDash val="solid"/>
                      <a:round/>
                      <a:headEnd type="none" w="med" len="med"/>
                      <a:tailEnd type="none" w="med" len="med"/>
                    </a:lnR>
                    <a:lnT w="9525" cap="flat" cmpd="sng">
                      <a:solidFill>
                        <a:schemeClr val="dk1"/>
                      </a:solidFill>
                      <a:prstDash val="solid"/>
                      <a:round/>
                      <a:headEnd type="none" w="med" len="med"/>
                      <a:tailEnd type="none" w="med" len="med"/>
                    </a:lnT>
                    <a:lnB w="9525" cap="flat" cmpd="sng">
                      <a:solidFill>
                        <a:schemeClr val="dk1"/>
                      </a:solidFill>
                      <a:prstDash val="solid"/>
                      <a:round/>
                      <a:headEnd type="none" w="med" len="med"/>
                      <a:tailEnd type="none" w="med" len="med"/>
                    </a:lnB>
                  </a:tcPr>
                </a:tc>
                <a:tc>
                  <a:txBody>
                    <a:bodyPr/>
                    <a:lstStyle/>
                    <a:p>
                      <a:pPr marL="0" marR="0" lvl="0" indent="-88900" algn="ctr" rtl="0">
                        <a:lnSpc>
                          <a:spcPct val="10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T=000 sec</a:t>
                      </a:r>
                    </a:p>
                  </a:txBody>
                  <a:tcPr marL="7850" marR="7850" marT="7850" marB="0" anchor="ctr">
                    <a:lnL w="9525" cap="flat" cmpd="sng">
                      <a:solidFill>
                        <a:schemeClr val="dk1"/>
                      </a:solidFill>
                      <a:prstDash val="solid"/>
                      <a:round/>
                      <a:headEnd type="none" w="med" len="med"/>
                      <a:tailEnd type="none" w="med" len="med"/>
                    </a:lnL>
                    <a:lnR w="9525" cap="flat" cmpd="sng">
                      <a:solidFill>
                        <a:schemeClr val="dk1"/>
                      </a:solidFill>
                      <a:prstDash val="solid"/>
                      <a:round/>
                      <a:headEnd type="none" w="med" len="med"/>
                      <a:tailEnd type="none" w="med" len="med"/>
                    </a:lnR>
                    <a:lnT w="9525" cap="flat" cmpd="sng">
                      <a:solidFill>
                        <a:schemeClr val="dk1"/>
                      </a:solidFill>
                      <a:prstDash val="solid"/>
                      <a:round/>
                      <a:headEnd type="none" w="med" len="med"/>
                      <a:tailEnd type="none" w="med" len="med"/>
                    </a:lnT>
                    <a:lnB w="9525" cap="flat" cmpd="sng">
                      <a:solidFill>
                        <a:schemeClr val="dk1"/>
                      </a:solidFill>
                      <a:prstDash val="solid"/>
                      <a:round/>
                      <a:headEnd type="none" w="med" len="med"/>
                      <a:tailEnd type="none" w="med" len="med"/>
                    </a:lnB>
                  </a:tcPr>
                </a:tc>
                <a:tc>
                  <a:txBody>
                    <a:bodyPr/>
                    <a:lstStyle/>
                    <a:p>
                      <a:pPr marL="0" marR="0" lvl="0" indent="-88900" algn="ctr" rtl="0">
                        <a:lnSpc>
                          <a:spcPct val="10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360 sec</a:t>
                      </a:r>
                    </a:p>
                  </a:txBody>
                  <a:tcPr marL="7850" marR="7850" marT="7850" marB="0" anchor="ctr">
                    <a:lnL w="9525" cap="flat" cmpd="sng">
                      <a:solidFill>
                        <a:schemeClr val="dk1"/>
                      </a:solidFill>
                      <a:prstDash val="solid"/>
                      <a:round/>
                      <a:headEnd type="none" w="med" len="med"/>
                      <a:tailEnd type="none" w="med" len="med"/>
                    </a:lnL>
                    <a:lnR w="9525" cap="flat" cmpd="sng">
                      <a:solidFill>
                        <a:schemeClr val="dk1"/>
                      </a:solidFill>
                      <a:prstDash val="solid"/>
                      <a:round/>
                      <a:headEnd type="none" w="med" len="med"/>
                      <a:tailEnd type="none" w="med" len="med"/>
                    </a:lnR>
                    <a:lnT w="9525" cap="flat" cmpd="sng">
                      <a:solidFill>
                        <a:schemeClr val="dk1"/>
                      </a:solidFill>
                      <a:prstDash val="solid"/>
                      <a:round/>
                      <a:headEnd type="none" w="med" len="med"/>
                      <a:tailEnd type="none" w="med" len="med"/>
                    </a:lnT>
                    <a:lnB w="9525" cap="flat" cmpd="sng">
                      <a:solidFill>
                        <a:schemeClr val="dk1"/>
                      </a:solidFill>
                      <a:prstDash val="solid"/>
                      <a:round/>
                      <a:headEnd type="none" w="med" len="med"/>
                      <a:tailEnd type="none" w="med" len="med"/>
                    </a:lnB>
                  </a:tcPr>
                </a:tc>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u="none" strike="noStrike" cap="none" dirty="0">
                          <a:latin typeface="Calibri"/>
                          <a:ea typeface="Calibri"/>
                          <a:cs typeface="Calibri"/>
                          <a:sym typeface="Calibri"/>
                        </a:rPr>
                        <a:t>Launch signal, more power</a:t>
                      </a:r>
                    </a:p>
                  </a:txBody>
                  <a:tcPr marL="7850" marR="7850" marT="7850" marB="0" anchor="ctr">
                    <a:lnL w="9525" cap="flat" cmpd="sng">
                      <a:solidFill>
                        <a:schemeClr val="dk1"/>
                      </a:solidFill>
                      <a:prstDash val="solid"/>
                      <a:round/>
                      <a:headEnd type="none" w="med" len="med"/>
                      <a:tailEnd type="none" w="med" len="med"/>
                    </a:lnL>
                    <a:lnR w="28575" cap="flat" cmpd="sng">
                      <a:solidFill>
                        <a:schemeClr val="dk1"/>
                      </a:solidFill>
                      <a:prstDash val="solid"/>
                      <a:round/>
                      <a:headEnd type="none" w="med" len="med"/>
                      <a:tailEnd type="none" w="med" len="med"/>
                    </a:lnR>
                    <a:lnT w="9525" cap="flat" cmpd="sng">
                      <a:solidFill>
                        <a:schemeClr val="dk1"/>
                      </a:solidFill>
                      <a:prstDash val="solid"/>
                      <a:round/>
                      <a:headEnd type="none" w="med" len="med"/>
                      <a:tailEnd type="none" w="med" len="med"/>
                    </a:lnT>
                    <a:lnB w="9525" cap="flat" cmpd="sng">
                      <a:solidFill>
                        <a:schemeClr val="dk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392" name="Shape 392"/>
          <p:cNvSpPr txBox="1">
            <a:spLocks noGrp="1"/>
          </p:cNvSpPr>
          <p:nvPr>
            <p:ph type="body" idx="1"/>
          </p:nvPr>
        </p:nvSpPr>
        <p:spPr>
          <a:xfrm>
            <a:off x="0" y="1159600"/>
            <a:ext cx="8229600" cy="715962"/>
          </a:xfrm>
          <a:prstGeom prst="rect">
            <a:avLst/>
          </a:prstGeom>
          <a:noFill/>
          <a:ln>
            <a:noFill/>
          </a:ln>
        </p:spPr>
        <p:txBody>
          <a:bodyPr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400"/>
              <a:buFont typeface="Century"/>
              <a:buChar char="•"/>
            </a:pPr>
            <a:r>
              <a:rPr lang="en-US" sz="2400" b="0" i="0" u="none" strike="noStrike" cap="none">
                <a:solidFill>
                  <a:schemeClr val="dk1"/>
                </a:solidFill>
                <a:latin typeface="Century"/>
                <a:ea typeface="Century"/>
                <a:cs typeface="Century"/>
                <a:sym typeface="Century"/>
              </a:rPr>
              <a:t>Timer Events Matrix</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Shape 397"/>
          <p:cNvSpPr txBox="1">
            <a:spLocks noGrp="1"/>
          </p:cNvSpPr>
          <p:nvPr>
            <p:ph type="ctrTitle"/>
          </p:nvPr>
        </p:nvSpPr>
        <p:spPr>
          <a:xfrm>
            <a:off x="685800" y="2693987"/>
            <a:ext cx="7772400" cy="1470025"/>
          </a:xfrm>
          <a:prstGeom prst="rect">
            <a:avLst/>
          </a:prstGeom>
          <a:noFill/>
          <a:ln>
            <a:noFill/>
          </a:ln>
        </p:spPr>
        <p:txBody>
          <a:bodyPr wrap="square" lIns="91425" tIns="45700" rIns="91425" bIns="45700" anchor="ctr" anchorCtr="0">
            <a:noAutofit/>
          </a:bodyPr>
          <a:lstStyle/>
          <a:p>
            <a:pPr marL="0" marR="0" lvl="0" indent="-88900" algn="ctr" rtl="0">
              <a:lnSpc>
                <a:spcPct val="100000"/>
              </a:lnSpc>
              <a:spcBef>
                <a:spcPts val="0"/>
              </a:spcBef>
              <a:spcAft>
                <a:spcPts val="0"/>
              </a:spcAft>
              <a:buClr>
                <a:schemeClr val="dk2"/>
              </a:buClr>
              <a:buSzPts val="1400"/>
              <a:buFont typeface="Century"/>
              <a:buNone/>
            </a:pPr>
            <a:r>
              <a:rPr lang="en-US" sz="4400" b="0" i="0" u="none" strike="noStrike" cap="none">
                <a:solidFill>
                  <a:schemeClr val="dk2"/>
                </a:solidFill>
                <a:latin typeface="Century"/>
                <a:ea typeface="Century"/>
                <a:cs typeface="Century"/>
                <a:sym typeface="Century"/>
              </a:rPr>
              <a:t>2.0 System Overview</a:t>
            </a:r>
          </a:p>
        </p:txBody>
      </p:sp>
      <p:sp>
        <p:nvSpPr>
          <p:cNvPr id="398" name="Shape 398"/>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11</a:t>
            </a:fld>
            <a:endParaRPr lang="en-US" sz="1400" b="0" i="0" u="none" strike="noStrike" cap="none">
              <a:solidFill>
                <a:schemeClr val="dk1"/>
              </a:solidFill>
              <a:latin typeface="Century"/>
              <a:ea typeface="Century"/>
              <a:cs typeface="Century"/>
              <a:sym typeface="Century"/>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Shape 403"/>
          <p:cNvSpPr txBox="1">
            <a:spLocks noGrp="1"/>
          </p:cNvSpPr>
          <p:nvPr>
            <p:ph type="title"/>
          </p:nvPr>
        </p:nvSpPr>
        <p:spPr>
          <a:xfrm>
            <a:off x="0" y="76200"/>
            <a:ext cx="8229600" cy="1143000"/>
          </a:xfrm>
          <a:prstGeom prst="rect">
            <a:avLst/>
          </a:prstGeom>
          <a:noFill/>
          <a:ln>
            <a:noFill/>
          </a:ln>
        </p:spPr>
        <p:txBody>
          <a:bodyPr wrap="square" lIns="91425" tIns="45700" rIns="91425" bIns="45700" anchor="ctr" anchorCtr="0">
            <a:noAutofit/>
          </a:bodyPr>
          <a:lstStyle/>
          <a:p>
            <a:pPr marL="0" marR="0" lvl="0" indent="-88900" algn="l" rtl="0">
              <a:lnSpc>
                <a:spcPct val="100000"/>
              </a:lnSpc>
              <a:spcBef>
                <a:spcPts val="0"/>
              </a:spcBef>
              <a:spcAft>
                <a:spcPts val="0"/>
              </a:spcAft>
              <a:buClr>
                <a:schemeClr val="dk2"/>
              </a:buClr>
              <a:buSzPts val="1400"/>
              <a:buFont typeface="Century"/>
              <a:buNone/>
            </a:pPr>
            <a:r>
              <a:rPr lang="en-US" sz="2800" b="0" i="0" u="none" strike="noStrike" cap="none">
                <a:solidFill>
                  <a:schemeClr val="dk2"/>
                </a:solidFill>
                <a:latin typeface="Century"/>
                <a:ea typeface="Century"/>
                <a:cs typeface="Century"/>
                <a:sym typeface="Century"/>
              </a:rPr>
              <a:t>System Overview: Science Design</a:t>
            </a:r>
          </a:p>
        </p:txBody>
      </p:sp>
      <p:graphicFrame>
        <p:nvGraphicFramePr>
          <p:cNvPr id="404" name="Shape 404"/>
          <p:cNvGraphicFramePr/>
          <p:nvPr/>
        </p:nvGraphicFramePr>
        <p:xfrm>
          <a:off x="457200" y="2037065"/>
          <a:ext cx="8229600" cy="2783870"/>
        </p:xfrm>
        <a:graphic>
          <a:graphicData uri="http://schemas.openxmlformats.org/drawingml/2006/table">
            <a:tbl>
              <a:tblPr firstRow="1" bandRow="1">
                <a:noFill/>
                <a:tableStyleId>{4C7DEF4F-A8FE-411A-99C3-3C17D1F4CECC}</a:tableStyleId>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70850">
                <a:tc>
                  <a:txBody>
                    <a:bodyPr/>
                    <a:lstStyle/>
                    <a:p>
                      <a:pPr marL="0" marR="0" lvl="0" indent="-114300" algn="ctr" rtl="0">
                        <a:lnSpc>
                          <a:spcPct val="100000"/>
                        </a:lnSpc>
                        <a:spcBef>
                          <a:spcPts val="0"/>
                        </a:spcBef>
                        <a:spcAft>
                          <a:spcPts val="0"/>
                        </a:spcAft>
                        <a:buClr>
                          <a:schemeClr val="dk1"/>
                        </a:buClr>
                        <a:buSzPts val="1800"/>
                        <a:buFont typeface="Arial"/>
                        <a:buNone/>
                      </a:pPr>
                      <a:r>
                        <a:rPr lang="en-US" sz="1800" b="0" u="none" strike="noStrike" cap="none">
                          <a:solidFill>
                            <a:schemeClr val="dk1"/>
                          </a:solidFill>
                        </a:rPr>
                        <a:t>Subsystem</a:t>
                      </a:r>
                    </a:p>
                  </a:txBody>
                  <a:tcPr marL="91450" marR="91450" marT="45725" marB="45725">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9DD2D6"/>
                    </a:solidFill>
                  </a:tcPr>
                </a:tc>
                <a:tc>
                  <a:txBody>
                    <a:bodyPr/>
                    <a:lstStyle/>
                    <a:p>
                      <a:pPr marL="0" marR="0" lvl="0" indent="-114300" algn="ctr" rtl="0">
                        <a:lnSpc>
                          <a:spcPct val="100000"/>
                        </a:lnSpc>
                        <a:spcBef>
                          <a:spcPts val="0"/>
                        </a:spcBef>
                        <a:spcAft>
                          <a:spcPts val="0"/>
                        </a:spcAft>
                        <a:buClr>
                          <a:schemeClr val="dk1"/>
                        </a:buClr>
                        <a:buSzPts val="1800"/>
                        <a:buFont typeface="Arial"/>
                        <a:buNone/>
                      </a:pPr>
                      <a:r>
                        <a:rPr lang="en-US" sz="1800" b="0" u="none" strike="noStrike" cap="none">
                          <a:solidFill>
                            <a:schemeClr val="dk1"/>
                          </a:solidFill>
                        </a:rPr>
                        <a:t>Instruments</a:t>
                      </a:r>
                    </a:p>
                  </a:txBody>
                  <a:tcPr marL="91450" marR="91450" marT="45725" marB="45725">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9DD2D6"/>
                    </a:solidFill>
                  </a:tcPr>
                </a:tc>
                <a:tc>
                  <a:txBody>
                    <a:bodyPr/>
                    <a:lstStyle/>
                    <a:p>
                      <a:pPr marL="0" marR="0" lvl="0" indent="-114300" algn="ctr" rtl="0">
                        <a:lnSpc>
                          <a:spcPct val="100000"/>
                        </a:lnSpc>
                        <a:spcBef>
                          <a:spcPts val="0"/>
                        </a:spcBef>
                        <a:spcAft>
                          <a:spcPts val="0"/>
                        </a:spcAft>
                        <a:buClr>
                          <a:schemeClr val="dk1"/>
                        </a:buClr>
                        <a:buSzPts val="1800"/>
                        <a:buFont typeface="Arial"/>
                        <a:buNone/>
                      </a:pPr>
                      <a:r>
                        <a:rPr lang="en-US" sz="1800" b="0" u="none" strike="noStrike" cap="none">
                          <a:solidFill>
                            <a:schemeClr val="dk1"/>
                          </a:solidFill>
                        </a:rPr>
                        <a:t> Purpose</a:t>
                      </a:r>
                    </a:p>
                  </a:txBody>
                  <a:tcPr marL="91450" marR="91450" marT="45725" marB="45725">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9DD2D6"/>
                    </a:solidFill>
                  </a:tcPr>
                </a:tc>
                <a:extLst>
                  <a:ext uri="{0D108BD9-81ED-4DB2-BD59-A6C34878D82A}">
                    <a16:rowId xmlns:a16="http://schemas.microsoft.com/office/drawing/2014/main" val="10000"/>
                  </a:ext>
                </a:extLst>
              </a:tr>
              <a:tr h="360675">
                <a:tc rowSpan="2">
                  <a:txBody>
                    <a:bodyPr/>
                    <a:lstStyle/>
                    <a:p>
                      <a:pPr marL="0" marR="0" lvl="0" indent="-88900" algn="ctr" rtl="0">
                        <a:lnSpc>
                          <a:spcPct val="100000"/>
                        </a:lnSpc>
                        <a:spcBef>
                          <a:spcPts val="0"/>
                        </a:spcBef>
                        <a:spcAft>
                          <a:spcPts val="0"/>
                        </a:spcAft>
                        <a:buClr>
                          <a:schemeClr val="dk1"/>
                        </a:buClr>
                        <a:buSzPts val="1400"/>
                        <a:buFont typeface="Arial"/>
                        <a:buNone/>
                      </a:pPr>
                      <a:r>
                        <a:rPr lang="en-US" sz="1400" u="none" strike="noStrike" cap="none">
                          <a:solidFill>
                            <a:schemeClr val="dk1"/>
                          </a:solidFill>
                        </a:rPr>
                        <a:t>UV Spectroscopy</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9DD2D6"/>
                    </a:solidFill>
                  </a:tcPr>
                </a:tc>
                <a:tc>
                  <a:txBody>
                    <a:bodyPr/>
                    <a:lstStyle/>
                    <a:p>
                      <a:pPr marL="0" marR="0" lvl="0" indent="-88900" algn="ctr" rtl="0">
                        <a:lnSpc>
                          <a:spcPct val="100000"/>
                        </a:lnSpc>
                        <a:spcBef>
                          <a:spcPts val="0"/>
                        </a:spcBef>
                        <a:spcAft>
                          <a:spcPts val="0"/>
                        </a:spcAft>
                        <a:buClr>
                          <a:schemeClr val="dk1"/>
                        </a:buClr>
                        <a:buSzPts val="1400"/>
                        <a:buFont typeface="Arial"/>
                        <a:buNone/>
                      </a:pPr>
                      <a:r>
                        <a:rPr lang="en-US" sz="1400" u="none" strike="noStrike" cap="none">
                          <a:solidFill>
                            <a:schemeClr val="dk1"/>
                          </a:solidFill>
                        </a:rPr>
                        <a:t>UV/VIS/NIR Spectrometer </a:t>
                      </a:r>
                    </a:p>
                    <a:p>
                      <a:pPr marL="0" marR="0" lvl="0" indent="-88900" algn="ctr" rtl="0">
                        <a:lnSpc>
                          <a:spcPct val="100000"/>
                        </a:lnSpc>
                        <a:spcBef>
                          <a:spcPts val="0"/>
                        </a:spcBef>
                        <a:spcAft>
                          <a:spcPts val="0"/>
                        </a:spcAft>
                        <a:buClr>
                          <a:schemeClr val="dk1"/>
                        </a:buClr>
                        <a:buSzPts val="1400"/>
                        <a:buFont typeface="Arial"/>
                        <a:buNone/>
                      </a:pPr>
                      <a:r>
                        <a:rPr lang="en-US" sz="1400" u="none" strike="noStrike" cap="none">
                          <a:solidFill>
                            <a:schemeClr val="dk1"/>
                          </a:solidFill>
                        </a:rPr>
                        <a:t>200 - 800nm</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chemeClr val="lt1"/>
                    </a:solidFill>
                  </a:tcPr>
                </a:tc>
                <a:tc rowSpan="2">
                  <a:txBody>
                    <a:bodyPr/>
                    <a:lstStyle/>
                    <a:p>
                      <a:pPr marL="0" marR="0" lvl="0" indent="-88900" algn="ctr" rtl="0">
                        <a:lnSpc>
                          <a:spcPct val="100000"/>
                        </a:lnSpc>
                        <a:spcBef>
                          <a:spcPts val="0"/>
                        </a:spcBef>
                        <a:spcAft>
                          <a:spcPts val="0"/>
                        </a:spcAft>
                        <a:buClr>
                          <a:schemeClr val="dk1"/>
                        </a:buClr>
                        <a:buSzPts val="1400"/>
                        <a:buFont typeface="Arial"/>
                        <a:buNone/>
                      </a:pPr>
                      <a:r>
                        <a:rPr lang="en-US" sz="1400" u="none" strike="noStrike" cap="none">
                          <a:solidFill>
                            <a:schemeClr val="dk1"/>
                          </a:solidFill>
                        </a:rPr>
                        <a:t>Detect Photon Spectrum</a:t>
                      </a:r>
                    </a:p>
                    <a:p>
                      <a:pPr marL="0" marR="0" lvl="0" indent="-88900" algn="ctr" rtl="0">
                        <a:lnSpc>
                          <a:spcPct val="100000"/>
                        </a:lnSpc>
                        <a:spcBef>
                          <a:spcPts val="0"/>
                        </a:spcBef>
                        <a:spcAft>
                          <a:spcPts val="0"/>
                        </a:spcAft>
                        <a:buClr>
                          <a:schemeClr val="dk1"/>
                        </a:buClr>
                        <a:buSzPts val="1400"/>
                        <a:buFont typeface="Arial"/>
                        <a:buNone/>
                      </a:pPr>
                      <a:r>
                        <a:rPr lang="en-US" sz="1400" u="none" strike="noStrike" cap="none">
                          <a:solidFill>
                            <a:schemeClr val="dk1"/>
                          </a:solidFill>
                        </a:rPr>
                        <a:t>(200nm - 800nm)</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558800">
                <a:tc vMerge="1">
                  <a:txBody>
                    <a:bodyPr/>
                    <a:lstStyle/>
                    <a:p>
                      <a:endParaRPr lang="en-US"/>
                    </a:p>
                  </a:txBody>
                  <a:tcPr/>
                </a:tc>
                <a:tc>
                  <a:txBody>
                    <a:bodyPr/>
                    <a:lstStyle/>
                    <a:p>
                      <a:pPr marL="0" marR="0" lvl="0" indent="-88900" algn="ctr" rtl="0">
                        <a:lnSpc>
                          <a:spcPct val="100000"/>
                        </a:lnSpc>
                        <a:spcBef>
                          <a:spcPts val="0"/>
                        </a:spcBef>
                        <a:spcAft>
                          <a:spcPts val="0"/>
                        </a:spcAft>
                        <a:buClr>
                          <a:srgbClr val="000000"/>
                        </a:buClr>
                        <a:buSzPts val="1400"/>
                        <a:buFont typeface="Arial"/>
                        <a:buNone/>
                      </a:pPr>
                      <a:r>
                        <a:rPr lang="en-US" sz="1400" u="none" strike="noStrike" cap="none"/>
                        <a:t>Collection Lens</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chemeClr val="lt1"/>
                    </a:solidFill>
                  </a:tcPr>
                </a:tc>
                <a:tc vMerge="1">
                  <a:txBody>
                    <a:bodyPr/>
                    <a:lstStyle/>
                    <a:p>
                      <a:endParaRPr lang="en-US"/>
                    </a:p>
                  </a:txBody>
                  <a:tcPr/>
                </a:tc>
                <a:extLst>
                  <a:ext uri="{0D108BD9-81ED-4DB2-BD59-A6C34878D82A}">
                    <a16:rowId xmlns:a16="http://schemas.microsoft.com/office/drawing/2014/main" val="10002"/>
                  </a:ext>
                </a:extLst>
              </a:tr>
              <a:tr h="635000">
                <a:tc rowSpan="2">
                  <a:txBody>
                    <a:bodyPr/>
                    <a:lstStyle/>
                    <a:p>
                      <a:pPr marL="0" marR="0" lvl="0" indent="-88900" algn="ctr" rtl="0">
                        <a:lnSpc>
                          <a:spcPct val="100000"/>
                        </a:lnSpc>
                        <a:spcBef>
                          <a:spcPts val="0"/>
                        </a:spcBef>
                        <a:spcAft>
                          <a:spcPts val="0"/>
                        </a:spcAft>
                        <a:buClr>
                          <a:srgbClr val="000000"/>
                        </a:buClr>
                        <a:buSzPts val="1400"/>
                        <a:buFont typeface="Arial"/>
                        <a:buNone/>
                      </a:pPr>
                      <a:r>
                        <a:rPr lang="en-US" sz="1400" u="none" strike="noStrike" cap="none"/>
                        <a:t>Environmental</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9DD2D6"/>
                    </a:solidFill>
                  </a:tcPr>
                </a:tc>
                <a:tc>
                  <a:txBody>
                    <a:bodyPr/>
                    <a:lstStyle/>
                    <a:p>
                      <a:pPr marL="0" marR="0" lvl="0" indent="-88900" algn="ctr" rtl="0">
                        <a:lnSpc>
                          <a:spcPct val="100000"/>
                        </a:lnSpc>
                        <a:spcBef>
                          <a:spcPts val="0"/>
                        </a:spcBef>
                        <a:spcAft>
                          <a:spcPts val="0"/>
                        </a:spcAft>
                        <a:buClr>
                          <a:srgbClr val="000000"/>
                        </a:buClr>
                        <a:buSzPts val="1400"/>
                        <a:buFont typeface="Arial"/>
                        <a:buNone/>
                      </a:pPr>
                      <a:r>
                        <a:rPr lang="en-US" sz="1400" u="none" strike="noStrike" cap="none"/>
                        <a:t>    Pressure Gauge</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chemeClr val="lt1"/>
                    </a:solidFill>
                  </a:tcPr>
                </a:tc>
                <a:tc>
                  <a:txBody>
                    <a:bodyPr/>
                    <a:lstStyle/>
                    <a:p>
                      <a:pPr marL="0" marR="0" lvl="0" indent="-88900" algn="ctr" rtl="0">
                        <a:lnSpc>
                          <a:spcPct val="100000"/>
                        </a:lnSpc>
                        <a:spcBef>
                          <a:spcPts val="0"/>
                        </a:spcBef>
                        <a:spcAft>
                          <a:spcPts val="0"/>
                        </a:spcAft>
                        <a:buClr>
                          <a:srgbClr val="000000"/>
                        </a:buClr>
                        <a:buSzPts val="1400"/>
                        <a:buFont typeface="Arial"/>
                        <a:buNone/>
                      </a:pPr>
                      <a:r>
                        <a:rPr lang="en-US" sz="1400" u="none" strike="noStrike" cap="none"/>
                        <a:t>Measures space vacuum pressure in function of altitude</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701050">
                <a:tc vMerge="1">
                  <a:txBody>
                    <a:bodyPr/>
                    <a:lstStyle/>
                    <a:p>
                      <a:endParaRPr lang="en-US"/>
                    </a:p>
                  </a:txBody>
                  <a:tcPr/>
                </a:tc>
                <a:tc>
                  <a:txBody>
                    <a:bodyPr/>
                    <a:lstStyle/>
                    <a:p>
                      <a:pPr marL="0" marR="0" lvl="0" indent="-88900" algn="ctr" rtl="0">
                        <a:lnSpc>
                          <a:spcPct val="100000"/>
                        </a:lnSpc>
                        <a:spcBef>
                          <a:spcPts val="0"/>
                        </a:spcBef>
                        <a:spcAft>
                          <a:spcPts val="0"/>
                        </a:spcAft>
                        <a:buClr>
                          <a:srgbClr val="000000"/>
                        </a:buClr>
                        <a:buSzPts val="1400"/>
                        <a:buFont typeface="Arial"/>
                        <a:buNone/>
                      </a:pPr>
                      <a:r>
                        <a:rPr lang="en-US" sz="1400" u="none" strike="noStrike" cap="none"/>
                        <a:t>Thermocouples</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chemeClr val="lt1"/>
                    </a:solidFill>
                  </a:tcPr>
                </a:tc>
                <a:tc>
                  <a:txBody>
                    <a:bodyPr/>
                    <a:lstStyle/>
                    <a:p>
                      <a:pPr marL="0" marR="0" lvl="0" indent="-88900" algn="ctr" rtl="0">
                        <a:lnSpc>
                          <a:spcPct val="100000"/>
                        </a:lnSpc>
                        <a:spcBef>
                          <a:spcPts val="0"/>
                        </a:spcBef>
                        <a:spcAft>
                          <a:spcPts val="0"/>
                        </a:spcAft>
                        <a:buClr>
                          <a:srgbClr val="000000"/>
                        </a:buClr>
                        <a:buSzPts val="1400"/>
                        <a:buFont typeface="Arial"/>
                        <a:buNone/>
                      </a:pPr>
                      <a:r>
                        <a:rPr lang="en-US" sz="1400" u="none" strike="noStrike" cap="none"/>
                        <a:t>Measures temperature in function of altitude</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chemeClr val="lt1"/>
                    </a:solidFill>
                  </a:tcPr>
                </a:tc>
                <a:extLst>
                  <a:ext uri="{0D108BD9-81ED-4DB2-BD59-A6C34878D82A}">
                    <a16:rowId xmlns:a16="http://schemas.microsoft.com/office/drawing/2014/main" val="10004"/>
                  </a:ext>
                </a:extLst>
              </a:tr>
            </a:tbl>
          </a:graphicData>
        </a:graphic>
      </p:graphicFrame>
      <p:sp>
        <p:nvSpPr>
          <p:cNvPr id="405" name="Shape 405"/>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12</a:t>
            </a:fld>
            <a:endParaRPr lang="en-US" sz="1400" b="0" i="0" u="none" strike="noStrike" cap="none">
              <a:solidFill>
                <a:schemeClr val="dk1"/>
              </a:solidFill>
              <a:latin typeface="Century"/>
              <a:ea typeface="Century"/>
              <a:cs typeface="Century"/>
              <a:sym typeface="Century"/>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Shape 410"/>
          <p:cNvSpPr txBox="1">
            <a:spLocks noGrp="1"/>
          </p:cNvSpPr>
          <p:nvPr>
            <p:ph type="title"/>
          </p:nvPr>
        </p:nvSpPr>
        <p:spPr>
          <a:xfrm>
            <a:off x="0" y="76200"/>
            <a:ext cx="8229600" cy="1143000"/>
          </a:xfrm>
          <a:prstGeom prst="rect">
            <a:avLst/>
          </a:prstGeom>
          <a:noFill/>
          <a:ln>
            <a:noFill/>
          </a:ln>
        </p:spPr>
        <p:txBody>
          <a:bodyPr wrap="square" lIns="91425" tIns="45700" rIns="91425" bIns="45700" anchor="ctr" anchorCtr="0">
            <a:noAutofit/>
          </a:bodyPr>
          <a:lstStyle/>
          <a:p>
            <a:pPr marL="0" marR="0" lvl="0" indent="-88900" algn="l" rtl="0">
              <a:lnSpc>
                <a:spcPct val="100000"/>
              </a:lnSpc>
              <a:spcBef>
                <a:spcPts val="0"/>
              </a:spcBef>
              <a:spcAft>
                <a:spcPts val="0"/>
              </a:spcAft>
              <a:buClr>
                <a:schemeClr val="dk2"/>
              </a:buClr>
              <a:buSzPts val="1400"/>
              <a:buFont typeface="Century"/>
              <a:buNone/>
            </a:pPr>
            <a:r>
              <a:rPr lang="en-US" sz="2800" b="0" i="0" u="none" strike="noStrike" cap="none">
                <a:solidFill>
                  <a:schemeClr val="dk2"/>
                </a:solidFill>
                <a:latin typeface="Century"/>
                <a:ea typeface="Century"/>
                <a:cs typeface="Century"/>
                <a:sym typeface="Century"/>
              </a:rPr>
              <a:t>System Overview: Engineering Design</a:t>
            </a:r>
          </a:p>
        </p:txBody>
      </p:sp>
      <p:graphicFrame>
        <p:nvGraphicFramePr>
          <p:cNvPr id="411" name="Shape 411"/>
          <p:cNvGraphicFramePr/>
          <p:nvPr/>
        </p:nvGraphicFramePr>
        <p:xfrm>
          <a:off x="1257300" y="1219200"/>
          <a:ext cx="6629400" cy="4875050"/>
        </p:xfrm>
        <a:graphic>
          <a:graphicData uri="http://schemas.openxmlformats.org/drawingml/2006/table">
            <a:tbl>
              <a:tblPr firstRow="1" bandRow="1">
                <a:noFill/>
                <a:tableStyleId>{4C7DEF4F-A8FE-411A-99C3-3C17D1F4CECC}</a:tableStyleId>
              </a:tblPr>
              <a:tblGrid>
                <a:gridCol w="2357975">
                  <a:extLst>
                    <a:ext uri="{9D8B030D-6E8A-4147-A177-3AD203B41FA5}">
                      <a16:colId xmlns:a16="http://schemas.microsoft.com/office/drawing/2014/main" val="20000"/>
                    </a:ext>
                  </a:extLst>
                </a:gridCol>
                <a:gridCol w="2032725">
                  <a:extLst>
                    <a:ext uri="{9D8B030D-6E8A-4147-A177-3AD203B41FA5}">
                      <a16:colId xmlns:a16="http://schemas.microsoft.com/office/drawing/2014/main" val="20001"/>
                    </a:ext>
                  </a:extLst>
                </a:gridCol>
                <a:gridCol w="2238700">
                  <a:extLst>
                    <a:ext uri="{9D8B030D-6E8A-4147-A177-3AD203B41FA5}">
                      <a16:colId xmlns:a16="http://schemas.microsoft.com/office/drawing/2014/main" val="20002"/>
                    </a:ext>
                  </a:extLst>
                </a:gridCol>
              </a:tblGrid>
              <a:tr h="532950">
                <a:tc>
                  <a:txBody>
                    <a:bodyPr/>
                    <a:lstStyle/>
                    <a:p>
                      <a:pPr marL="0" marR="0" lvl="0" indent="-114300" algn="ctr" rtl="0">
                        <a:lnSpc>
                          <a:spcPct val="100000"/>
                        </a:lnSpc>
                        <a:spcBef>
                          <a:spcPts val="0"/>
                        </a:spcBef>
                        <a:spcAft>
                          <a:spcPts val="0"/>
                        </a:spcAft>
                        <a:buClr>
                          <a:schemeClr val="dk1"/>
                        </a:buClr>
                        <a:buSzPts val="1800"/>
                        <a:buFont typeface="Arial"/>
                        <a:buNone/>
                      </a:pPr>
                      <a:r>
                        <a:rPr lang="en-US" sz="1800" b="0" u="none" strike="noStrike" cap="none">
                          <a:solidFill>
                            <a:schemeClr val="dk1"/>
                          </a:solidFill>
                        </a:rPr>
                        <a:t>Structure</a:t>
                      </a:r>
                    </a:p>
                  </a:txBody>
                  <a:tcPr marL="91450" marR="91450" marT="45725" marB="45725">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9DD2D6"/>
                    </a:solidFill>
                  </a:tcPr>
                </a:tc>
                <a:tc>
                  <a:txBody>
                    <a:bodyPr/>
                    <a:lstStyle/>
                    <a:p>
                      <a:pPr marL="0" marR="0" lvl="0" indent="-114300" algn="ctr" rtl="0">
                        <a:lnSpc>
                          <a:spcPct val="100000"/>
                        </a:lnSpc>
                        <a:spcBef>
                          <a:spcPts val="0"/>
                        </a:spcBef>
                        <a:spcAft>
                          <a:spcPts val="0"/>
                        </a:spcAft>
                        <a:buClr>
                          <a:schemeClr val="dk1"/>
                        </a:buClr>
                        <a:buSzPts val="1800"/>
                        <a:buFont typeface="Arial"/>
                        <a:buNone/>
                      </a:pPr>
                      <a:r>
                        <a:rPr lang="en-US" sz="1800" b="0" u="none" strike="noStrike" cap="none">
                          <a:solidFill>
                            <a:schemeClr val="dk1"/>
                          </a:solidFill>
                        </a:rPr>
                        <a:t>Components</a:t>
                      </a:r>
                    </a:p>
                  </a:txBody>
                  <a:tcPr marL="91450" marR="91450" marT="45725" marB="45725">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9DD2D6"/>
                    </a:solidFill>
                  </a:tcPr>
                </a:tc>
                <a:tc>
                  <a:txBody>
                    <a:bodyPr/>
                    <a:lstStyle/>
                    <a:p>
                      <a:pPr marL="0" marR="0" lvl="0" indent="-114300" algn="ctr" rtl="0">
                        <a:lnSpc>
                          <a:spcPct val="100000"/>
                        </a:lnSpc>
                        <a:spcBef>
                          <a:spcPts val="0"/>
                        </a:spcBef>
                        <a:spcAft>
                          <a:spcPts val="0"/>
                        </a:spcAft>
                        <a:buClr>
                          <a:schemeClr val="dk1"/>
                        </a:buClr>
                        <a:buSzPts val="1800"/>
                        <a:buFont typeface="Arial"/>
                        <a:buNone/>
                      </a:pPr>
                      <a:r>
                        <a:rPr lang="en-US" sz="1800" b="0" u="none" strike="noStrike" cap="none">
                          <a:solidFill>
                            <a:schemeClr val="dk1"/>
                          </a:solidFill>
                        </a:rPr>
                        <a:t>Location</a:t>
                      </a:r>
                    </a:p>
                  </a:txBody>
                  <a:tcPr marL="91450" marR="91450" marT="45725" marB="45725">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9DD2D6"/>
                    </a:solidFill>
                  </a:tcPr>
                </a:tc>
                <a:extLst>
                  <a:ext uri="{0D108BD9-81ED-4DB2-BD59-A6C34878D82A}">
                    <a16:rowId xmlns:a16="http://schemas.microsoft.com/office/drawing/2014/main" val="10000"/>
                  </a:ext>
                </a:extLst>
              </a:tr>
              <a:tr h="1369850">
                <a:tc>
                  <a:txBody>
                    <a:bodyPr/>
                    <a:lstStyle/>
                    <a:p>
                      <a:pPr marL="0" marR="0" lvl="0" indent="-101600" algn="ctr" rtl="0">
                        <a:lnSpc>
                          <a:spcPct val="100000"/>
                        </a:lnSpc>
                        <a:spcBef>
                          <a:spcPts val="0"/>
                        </a:spcBef>
                        <a:spcAft>
                          <a:spcPts val="0"/>
                        </a:spcAft>
                        <a:buClr>
                          <a:srgbClr val="000000"/>
                        </a:buClr>
                        <a:buSzPts val="1600"/>
                        <a:buFont typeface="Arial"/>
                        <a:buNone/>
                      </a:pPr>
                      <a:r>
                        <a:rPr lang="en-US" sz="1600" u="none" strike="noStrike" cap="none"/>
                        <a:t>Flight Computers, Data Management and Others</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9DD2D6"/>
                    </a:solidFill>
                  </a:tcPr>
                </a:tc>
                <a:tc>
                  <a:txBody>
                    <a:bodyPr/>
                    <a:lstStyle/>
                    <a:p>
                      <a:pPr marL="0" marR="0" lvl="0" indent="-114300" algn="ctr" rtl="0">
                        <a:lnSpc>
                          <a:spcPct val="100000"/>
                        </a:lnSpc>
                        <a:spcBef>
                          <a:spcPts val="0"/>
                        </a:spcBef>
                        <a:spcAft>
                          <a:spcPts val="0"/>
                        </a:spcAft>
                        <a:buClr>
                          <a:srgbClr val="000000"/>
                        </a:buClr>
                        <a:buSzPts val="1800"/>
                        <a:buFont typeface="Arial"/>
                        <a:buNone/>
                      </a:pPr>
                      <a:r>
                        <a:rPr lang="en-US" sz="1800" u="none" strike="noStrike" cap="none"/>
                        <a:t>Intel NUC </a:t>
                      </a:r>
                      <a:r>
                        <a:rPr lang="en-US" sz="1800"/>
                        <a:t>i</a:t>
                      </a:r>
                      <a:r>
                        <a:rPr lang="en-US" sz="1800" u="none" strike="noStrike" cap="none"/>
                        <a:t>5, ADC, Proximity Sensor</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tcPr>
                </a:tc>
                <a:tc>
                  <a:txBody>
                    <a:bodyPr/>
                    <a:lstStyle/>
                    <a:p>
                      <a:pPr marL="0" marR="0" lvl="0" indent="-114300" algn="ctr" rtl="0">
                        <a:lnSpc>
                          <a:spcPct val="100000"/>
                        </a:lnSpc>
                        <a:spcBef>
                          <a:spcPts val="0"/>
                        </a:spcBef>
                        <a:spcAft>
                          <a:spcPts val="0"/>
                        </a:spcAft>
                        <a:buClr>
                          <a:srgbClr val="000000"/>
                        </a:buClr>
                        <a:buSzPts val="1800"/>
                        <a:buFont typeface="Arial"/>
                        <a:buNone/>
                      </a:pPr>
                      <a:r>
                        <a:rPr lang="en-US" sz="1800"/>
                        <a:t>Intel NUC Enclosure</a:t>
                      </a:r>
                    </a:p>
                    <a:p>
                      <a:pPr marL="457200" marR="0" lvl="0" indent="-304800" algn="l" rtl="0">
                        <a:lnSpc>
                          <a:spcPct val="100000"/>
                        </a:lnSpc>
                        <a:spcBef>
                          <a:spcPts val="0"/>
                        </a:spcBef>
                        <a:spcAft>
                          <a:spcPts val="0"/>
                        </a:spcAft>
                        <a:buSzPts val="1200"/>
                        <a:buChar char="●"/>
                      </a:pPr>
                      <a:r>
                        <a:rPr lang="en-US" sz="1200"/>
                        <a:t>Proximity Sensor to be determined</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tcPr>
                </a:tc>
                <a:extLst>
                  <a:ext uri="{0D108BD9-81ED-4DB2-BD59-A6C34878D82A}">
                    <a16:rowId xmlns:a16="http://schemas.microsoft.com/office/drawing/2014/main" val="10001"/>
                  </a:ext>
                </a:extLst>
              </a:tr>
              <a:tr h="1369850">
                <a:tc>
                  <a:txBody>
                    <a:bodyPr/>
                    <a:lstStyle/>
                    <a:p>
                      <a:pPr marL="0" marR="0" lvl="0" indent="-101600" algn="ctr" rtl="0">
                        <a:lnSpc>
                          <a:spcPct val="100000"/>
                        </a:lnSpc>
                        <a:spcBef>
                          <a:spcPts val="0"/>
                        </a:spcBef>
                        <a:spcAft>
                          <a:spcPts val="0"/>
                        </a:spcAft>
                        <a:buClr>
                          <a:srgbClr val="000000"/>
                        </a:buClr>
                        <a:buSzPts val="1600"/>
                        <a:buFont typeface="Arial"/>
                        <a:buNone/>
                      </a:pPr>
                      <a:r>
                        <a:rPr lang="en-US" sz="1600" u="none" strike="noStrike" cap="none"/>
                        <a:t>Power Supplies</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9DD2D6"/>
                    </a:solidFill>
                  </a:tcPr>
                </a:tc>
                <a:tc>
                  <a:txBody>
                    <a:bodyPr/>
                    <a:lstStyle/>
                    <a:p>
                      <a:pPr marL="0" marR="0" lvl="0" indent="-114300" algn="ctr" rtl="0">
                        <a:lnSpc>
                          <a:spcPct val="100000"/>
                        </a:lnSpc>
                        <a:spcBef>
                          <a:spcPts val="0"/>
                        </a:spcBef>
                        <a:spcAft>
                          <a:spcPts val="0"/>
                        </a:spcAft>
                        <a:buClr>
                          <a:srgbClr val="000000"/>
                        </a:buClr>
                        <a:buSzPts val="1800"/>
                        <a:buFont typeface="Arial"/>
                        <a:buNone/>
                      </a:pPr>
                      <a:r>
                        <a:rPr lang="en-US" sz="1800" u="none" strike="noStrike" cap="none"/>
                        <a:t>DC-DC Converters</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tcPr>
                </a:tc>
                <a:tc>
                  <a:txBody>
                    <a:bodyPr/>
                    <a:lstStyle/>
                    <a:p>
                      <a:pPr marL="0" marR="0" lvl="0" indent="-114300" algn="ctr" rtl="0">
                        <a:lnSpc>
                          <a:spcPct val="100000"/>
                        </a:lnSpc>
                        <a:spcBef>
                          <a:spcPts val="0"/>
                        </a:spcBef>
                        <a:spcAft>
                          <a:spcPts val="0"/>
                        </a:spcAft>
                        <a:buClr>
                          <a:srgbClr val="000000"/>
                        </a:buClr>
                        <a:buSzPts val="1800"/>
                        <a:buFont typeface="Arial"/>
                        <a:buNone/>
                      </a:pPr>
                      <a:r>
                        <a:rPr lang="en-US" sz="1800" u="none" strike="noStrike" cap="none"/>
                        <a:t>Electrical Tower</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tcPr>
                </a:tc>
                <a:extLst>
                  <a:ext uri="{0D108BD9-81ED-4DB2-BD59-A6C34878D82A}">
                    <a16:rowId xmlns:a16="http://schemas.microsoft.com/office/drawing/2014/main" val="10002"/>
                  </a:ext>
                </a:extLst>
              </a:tr>
              <a:tr h="1602400">
                <a:tc>
                  <a:txBody>
                    <a:bodyPr/>
                    <a:lstStyle/>
                    <a:p>
                      <a:pPr marL="0" marR="0" lvl="0" indent="-114300" algn="ctr" rtl="0">
                        <a:lnSpc>
                          <a:spcPct val="100000"/>
                        </a:lnSpc>
                        <a:spcBef>
                          <a:spcPts val="0"/>
                        </a:spcBef>
                        <a:spcAft>
                          <a:spcPts val="0"/>
                        </a:spcAft>
                        <a:buClr>
                          <a:srgbClr val="000000"/>
                        </a:buClr>
                        <a:buSzPts val="1800"/>
                        <a:buFont typeface="Arial"/>
                        <a:buNone/>
                      </a:pPr>
                      <a:r>
                        <a:rPr lang="en-US" sz="1800" u="none" strike="noStrike" cap="none"/>
                        <a:t>Mechanical </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9DD2D6"/>
                    </a:solidFill>
                  </a:tcPr>
                </a:tc>
                <a:tc>
                  <a:txBody>
                    <a:bodyPr/>
                    <a:lstStyle/>
                    <a:p>
                      <a:pPr marL="0" marR="0" lvl="0" indent="-114300" algn="ctr" rtl="0">
                        <a:lnSpc>
                          <a:spcPct val="100000"/>
                        </a:lnSpc>
                        <a:spcBef>
                          <a:spcPts val="0"/>
                        </a:spcBef>
                        <a:spcAft>
                          <a:spcPts val="0"/>
                        </a:spcAft>
                        <a:buClr>
                          <a:srgbClr val="000000"/>
                        </a:buClr>
                        <a:buSzPts val="1800"/>
                        <a:buFont typeface="Arial"/>
                        <a:buNone/>
                      </a:pPr>
                      <a:r>
                        <a:rPr lang="en-US" sz="1800"/>
                        <a:t>Electrical Tower, Computer and Spectrometer Enclosures</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tcPr>
                </a:tc>
                <a:tc>
                  <a:txBody>
                    <a:bodyPr/>
                    <a:lstStyle/>
                    <a:p>
                      <a:pPr marL="0" marR="0" lvl="0" indent="-114300" algn="ctr" rtl="0">
                        <a:lnSpc>
                          <a:spcPct val="100000"/>
                        </a:lnSpc>
                        <a:spcBef>
                          <a:spcPts val="0"/>
                        </a:spcBef>
                        <a:spcAft>
                          <a:spcPts val="0"/>
                        </a:spcAft>
                        <a:buClr>
                          <a:srgbClr val="000000"/>
                        </a:buClr>
                        <a:buSzPts val="1800"/>
                        <a:buFont typeface="Arial"/>
                        <a:buNone/>
                      </a:pPr>
                      <a:r>
                        <a:rPr lang="en-US" sz="1800"/>
                        <a:t>NASA Plate</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412" name="Shape 412"/>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13</a:t>
            </a:fld>
            <a:endParaRPr lang="en-US" sz="1400" b="0" i="0" u="none" strike="noStrike" cap="none">
              <a:solidFill>
                <a:schemeClr val="dk1"/>
              </a:solidFill>
              <a:latin typeface="Century"/>
              <a:ea typeface="Century"/>
              <a:cs typeface="Century"/>
              <a:sym typeface="Century"/>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2A2E0"/>
        </a:solidFill>
        <a:effectLst/>
      </p:bgPr>
    </p:bg>
    <p:spTree>
      <p:nvGrpSpPr>
        <p:cNvPr id="1" name="Shape 416"/>
        <p:cNvGrpSpPr/>
        <p:nvPr/>
      </p:nvGrpSpPr>
      <p:grpSpPr>
        <a:xfrm>
          <a:off x="0" y="0"/>
          <a:ext cx="0" cy="0"/>
          <a:chOff x="0" y="0"/>
          <a:chExt cx="0" cy="0"/>
        </a:xfrm>
      </p:grpSpPr>
      <p:sp>
        <p:nvSpPr>
          <p:cNvPr id="417" name="Shape 417"/>
          <p:cNvSpPr/>
          <p:nvPr/>
        </p:nvSpPr>
        <p:spPr>
          <a:xfrm>
            <a:off x="1044666" y="5155464"/>
            <a:ext cx="1435774" cy="934724"/>
          </a:xfrm>
          <a:prstGeom prst="roundRect">
            <a:avLst>
              <a:gd name="adj" fmla="val 16667"/>
            </a:avLst>
          </a:prstGeom>
          <a:solidFill>
            <a:srgbClr val="CBCBEF"/>
          </a:solidFill>
          <a:ln w="25400" cap="flat" cmpd="sng">
            <a:solidFill>
              <a:schemeClr val="dk1"/>
            </a:solidFill>
            <a:prstDash val="solid"/>
            <a:round/>
            <a:headEnd type="none" w="med" len="med"/>
            <a:tailEnd type="none" w="med" len="med"/>
          </a:ln>
        </p:spPr>
        <p:txBody>
          <a:bodyPr wrap="square" lIns="91425" tIns="45700" rIns="91425" bIns="45700" anchor="ctr" anchorCtr="0">
            <a:noAutofit/>
          </a:bodyPr>
          <a:lstStyle/>
          <a:p>
            <a:pPr marL="0" marR="0" lvl="0" indent="-114300" algn="l" rtl="0">
              <a:lnSpc>
                <a:spcPct val="100000"/>
              </a:lnSpc>
              <a:spcBef>
                <a:spcPts val="0"/>
              </a:spcBef>
              <a:spcAft>
                <a:spcPts val="0"/>
              </a:spcAft>
              <a:buClr>
                <a:schemeClr val="lt1"/>
              </a:buClr>
              <a:buSzPts val="1800"/>
              <a:buFont typeface="Arial"/>
              <a:buNone/>
            </a:pPr>
            <a:endParaRPr sz="1800" b="0" i="0" u="none" strike="noStrike" cap="none">
              <a:solidFill>
                <a:srgbClr val="FF0000"/>
              </a:solidFill>
              <a:latin typeface="Arial"/>
              <a:ea typeface="Arial"/>
              <a:cs typeface="Arial"/>
              <a:sym typeface="Arial"/>
            </a:endParaRPr>
          </a:p>
        </p:txBody>
      </p:sp>
      <p:sp>
        <p:nvSpPr>
          <p:cNvPr id="418" name="Shape 418"/>
          <p:cNvSpPr txBox="1">
            <a:spLocks noGrp="1"/>
          </p:cNvSpPr>
          <p:nvPr>
            <p:ph type="title"/>
          </p:nvPr>
        </p:nvSpPr>
        <p:spPr>
          <a:xfrm>
            <a:off x="457200" y="76200"/>
            <a:ext cx="8229600" cy="1143000"/>
          </a:xfrm>
          <a:prstGeom prst="rect">
            <a:avLst/>
          </a:prstGeom>
          <a:noFill/>
          <a:ln>
            <a:noFill/>
          </a:ln>
        </p:spPr>
        <p:txBody>
          <a:bodyPr wrap="square" lIns="91425" tIns="45700" rIns="91425" bIns="45700" anchor="ctr" anchorCtr="0">
            <a:noAutofit/>
          </a:bodyPr>
          <a:lstStyle/>
          <a:p>
            <a:pPr marL="0" marR="0" lvl="0" indent="-88900" algn="l" rtl="0">
              <a:lnSpc>
                <a:spcPct val="100000"/>
              </a:lnSpc>
              <a:spcBef>
                <a:spcPts val="0"/>
              </a:spcBef>
              <a:spcAft>
                <a:spcPts val="0"/>
              </a:spcAft>
              <a:buClr>
                <a:schemeClr val="dk2"/>
              </a:buClr>
              <a:buSzPts val="1400"/>
              <a:buFont typeface="Century"/>
              <a:buNone/>
            </a:pPr>
            <a:r>
              <a:rPr lang="en-US" sz="2800" b="0" i="0" u="none" strike="noStrike" cap="none">
                <a:solidFill>
                  <a:schemeClr val="dk2"/>
                </a:solidFill>
                <a:latin typeface="Century"/>
                <a:ea typeface="Century"/>
                <a:cs typeface="Century"/>
                <a:sym typeface="Century"/>
              </a:rPr>
              <a:t>Design Overview: Functional Block Diagram</a:t>
            </a:r>
          </a:p>
        </p:txBody>
      </p:sp>
      <p:sp>
        <p:nvSpPr>
          <p:cNvPr id="419" name="Shape 419"/>
          <p:cNvSpPr txBox="1">
            <a:spLocks noGrp="1"/>
          </p:cNvSpPr>
          <p:nvPr>
            <p:ph type="sldNum" idx="12"/>
          </p:nvPr>
        </p:nvSpPr>
        <p:spPr>
          <a:xfrm>
            <a:off x="6741318" y="6302712"/>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14</a:t>
            </a:fld>
            <a:endParaRPr lang="en-US" sz="1400" b="0" i="0" u="none" strike="noStrike" cap="none">
              <a:solidFill>
                <a:schemeClr val="dk1"/>
              </a:solidFill>
              <a:latin typeface="Century"/>
              <a:ea typeface="Century"/>
              <a:cs typeface="Century"/>
              <a:sym typeface="Century"/>
            </a:endParaRPr>
          </a:p>
        </p:txBody>
      </p:sp>
      <p:sp>
        <p:nvSpPr>
          <p:cNvPr id="420" name="Shape 420"/>
          <p:cNvSpPr/>
          <p:nvPr/>
        </p:nvSpPr>
        <p:spPr>
          <a:xfrm>
            <a:off x="1003825" y="1155250"/>
            <a:ext cx="1380600" cy="2527800"/>
          </a:xfrm>
          <a:prstGeom prst="rect">
            <a:avLst/>
          </a:prstGeom>
          <a:solidFill>
            <a:srgbClr val="3C8C92"/>
          </a:solidFill>
          <a:ln>
            <a:noFill/>
          </a:ln>
          <a:effectLst>
            <a:outerShdw blurRad="40000" dist="23000" dir="5400000" rotWithShape="0">
              <a:srgbClr val="000000">
                <a:alpha val="34509"/>
              </a:srgbClr>
            </a:outerShdw>
          </a:effectLst>
        </p:spPr>
        <p:txBody>
          <a:bodyPr wrap="square" lIns="91425" tIns="45700" rIns="91425" bIns="45700" anchor="ctr" anchorCtr="0">
            <a:noAutofit/>
          </a:bodyPr>
          <a:lstStyle/>
          <a:p>
            <a:pPr marL="0" marR="0" lvl="0" indent="-114300" algn="ctr" rtl="0">
              <a:lnSpc>
                <a:spcPct val="100000"/>
              </a:lnSpc>
              <a:spcBef>
                <a:spcPts val="0"/>
              </a:spcBef>
              <a:spcAft>
                <a:spcPts val="0"/>
              </a:spcAft>
              <a:buClr>
                <a:schemeClr val="lt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21" name="Shape 421"/>
          <p:cNvSpPr txBox="1"/>
          <p:nvPr/>
        </p:nvSpPr>
        <p:spPr>
          <a:xfrm>
            <a:off x="1017400" y="1241325"/>
            <a:ext cx="1339200" cy="228600"/>
          </a:xfrm>
          <a:prstGeom prst="rect">
            <a:avLst/>
          </a:prstGeom>
          <a:solidFill>
            <a:srgbClr val="3C8C92"/>
          </a:solidFill>
          <a:ln w="9525" cap="flat" cmpd="sng">
            <a:solidFill>
              <a:srgbClr val="3C8C92"/>
            </a:solidFill>
            <a:prstDash val="solid"/>
            <a:round/>
            <a:headEnd type="none" w="med" len="med"/>
            <a:tailEnd type="none" w="med" len="med"/>
          </a:ln>
          <a:effectLst>
            <a:outerShdw blurRad="40000" dist="23000" dir="5400000" rotWithShape="0">
              <a:srgbClr val="000000">
                <a:alpha val="34509"/>
              </a:srgbClr>
            </a:outerShdw>
          </a:effectLst>
        </p:spPr>
        <p:txBody>
          <a:bodyPr wrap="square" lIns="91425" tIns="45700" rIns="91425" bIns="45700" anchor="t" anchorCtr="0">
            <a:noAutofit/>
          </a:bodyPr>
          <a:lstStyle/>
          <a:p>
            <a:pPr marL="0" marR="0" lvl="0" indent="-76200" algn="l" rtl="0">
              <a:lnSpc>
                <a:spcPct val="107000"/>
              </a:lnSpc>
              <a:spcBef>
                <a:spcPts val="0"/>
              </a:spcBef>
              <a:spcAft>
                <a:spcPts val="0"/>
              </a:spcAft>
              <a:buClr>
                <a:schemeClr val="dk1"/>
              </a:buClr>
              <a:buSzPts val="1200"/>
              <a:buFont typeface="Century"/>
              <a:buNone/>
            </a:pPr>
            <a:r>
              <a:rPr lang="en-US" sz="1200" b="1" i="0" u="none" strike="noStrike" cap="none">
                <a:solidFill>
                  <a:schemeClr val="dk1"/>
                </a:solidFill>
                <a:latin typeface="Century"/>
                <a:ea typeface="Century"/>
                <a:cs typeface="Century"/>
                <a:sym typeface="Century"/>
              </a:rPr>
              <a:t>Wallops Power</a:t>
            </a:r>
          </a:p>
        </p:txBody>
      </p:sp>
      <p:sp>
        <p:nvSpPr>
          <p:cNvPr id="422" name="Shape 422"/>
          <p:cNvSpPr/>
          <p:nvPr/>
        </p:nvSpPr>
        <p:spPr>
          <a:xfrm>
            <a:off x="1294110" y="1584023"/>
            <a:ext cx="781050" cy="247650"/>
          </a:xfrm>
          <a:prstGeom prst="rect">
            <a:avLst/>
          </a:prstGeom>
          <a:solidFill>
            <a:srgbClr val="71BEC4"/>
          </a:solidFill>
          <a:ln w="25400" cap="flat" cmpd="sng">
            <a:solidFill>
              <a:srgbClr val="71BEC4"/>
            </a:solidFill>
            <a:prstDash val="solid"/>
            <a:round/>
            <a:headEnd type="none" w="med" len="med"/>
            <a:tailEnd type="none" w="med" len="med"/>
          </a:ln>
        </p:spPr>
        <p:txBody>
          <a:bodyPr wrap="square" lIns="91425" tIns="45700" rIns="91425" bIns="45700" anchor="ctr" anchorCtr="0">
            <a:noAutofit/>
          </a:bodyPr>
          <a:lstStyle/>
          <a:p>
            <a:pPr marL="0" marR="0" lvl="0" indent="-69850" algn="ctr" rtl="0">
              <a:lnSpc>
                <a:spcPct val="107000"/>
              </a:lnSpc>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GSE1</a:t>
            </a:r>
          </a:p>
        </p:txBody>
      </p:sp>
      <p:sp>
        <p:nvSpPr>
          <p:cNvPr id="423" name="Shape 423"/>
          <p:cNvSpPr/>
          <p:nvPr/>
        </p:nvSpPr>
        <p:spPr>
          <a:xfrm>
            <a:off x="1294450" y="1881177"/>
            <a:ext cx="781050" cy="247650"/>
          </a:xfrm>
          <a:prstGeom prst="rect">
            <a:avLst/>
          </a:prstGeom>
          <a:solidFill>
            <a:srgbClr val="71BEC4"/>
          </a:solidFill>
          <a:ln w="25400" cap="flat" cmpd="sng">
            <a:solidFill>
              <a:srgbClr val="71BEC4"/>
            </a:solidFill>
            <a:prstDash val="solid"/>
            <a:round/>
            <a:headEnd type="none" w="med" len="med"/>
            <a:tailEnd type="none" w="med" len="med"/>
          </a:ln>
        </p:spPr>
        <p:txBody>
          <a:bodyPr wrap="square" lIns="91425" tIns="45700" rIns="91425" bIns="45700" anchor="ctr" anchorCtr="0">
            <a:noAutofit/>
          </a:bodyPr>
          <a:lstStyle/>
          <a:p>
            <a:pPr marL="0" marR="0" lvl="0" indent="-69850" algn="ctr" rtl="0">
              <a:lnSpc>
                <a:spcPct val="107000"/>
              </a:lnSpc>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TE-RA</a:t>
            </a:r>
          </a:p>
        </p:txBody>
      </p:sp>
      <p:sp>
        <p:nvSpPr>
          <p:cNvPr id="424" name="Shape 424"/>
          <p:cNvSpPr/>
          <p:nvPr/>
        </p:nvSpPr>
        <p:spPr>
          <a:xfrm>
            <a:off x="1287535" y="2170387"/>
            <a:ext cx="787400" cy="247650"/>
          </a:xfrm>
          <a:prstGeom prst="rect">
            <a:avLst/>
          </a:prstGeom>
          <a:solidFill>
            <a:srgbClr val="71BEC4"/>
          </a:solidFill>
          <a:ln w="25400" cap="flat" cmpd="sng">
            <a:solidFill>
              <a:srgbClr val="71BEC4"/>
            </a:solidFill>
            <a:prstDash val="solid"/>
            <a:round/>
            <a:headEnd type="none" w="med" len="med"/>
            <a:tailEnd type="none" w="med" len="med"/>
          </a:ln>
        </p:spPr>
        <p:txBody>
          <a:bodyPr wrap="square" lIns="91425" tIns="45700" rIns="91425" bIns="45700" anchor="ctr" anchorCtr="0">
            <a:noAutofit/>
          </a:bodyPr>
          <a:lstStyle/>
          <a:p>
            <a:pPr marL="0" marR="0" lvl="0" indent="-69850" algn="ctr" rtl="0">
              <a:lnSpc>
                <a:spcPct val="107000"/>
              </a:lnSpc>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TE-RB</a:t>
            </a:r>
          </a:p>
        </p:txBody>
      </p:sp>
      <p:sp>
        <p:nvSpPr>
          <p:cNvPr id="425" name="Shape 425"/>
          <p:cNvSpPr/>
          <p:nvPr/>
        </p:nvSpPr>
        <p:spPr>
          <a:xfrm>
            <a:off x="1288763" y="2773739"/>
            <a:ext cx="781050" cy="234950"/>
          </a:xfrm>
          <a:prstGeom prst="rect">
            <a:avLst/>
          </a:prstGeom>
          <a:solidFill>
            <a:srgbClr val="71BEC4"/>
          </a:solidFill>
          <a:ln w="25400" cap="flat" cmpd="sng">
            <a:solidFill>
              <a:srgbClr val="71BEC4"/>
            </a:solidFill>
            <a:prstDash val="solid"/>
            <a:round/>
            <a:headEnd type="none" w="med" len="med"/>
            <a:tailEnd type="none" w="med" len="med"/>
          </a:ln>
        </p:spPr>
        <p:txBody>
          <a:bodyPr wrap="square" lIns="91425" tIns="45700" rIns="91425" bIns="45700" anchor="ctr" anchorCtr="0">
            <a:noAutofit/>
          </a:bodyPr>
          <a:lstStyle/>
          <a:p>
            <a:pPr marL="0" marR="0" lvl="0" indent="-69850" algn="ctr" rtl="0">
              <a:lnSpc>
                <a:spcPct val="107000"/>
              </a:lnSpc>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GSE2</a:t>
            </a:r>
          </a:p>
        </p:txBody>
      </p:sp>
      <p:sp>
        <p:nvSpPr>
          <p:cNvPr id="426" name="Shape 426"/>
          <p:cNvSpPr/>
          <p:nvPr/>
        </p:nvSpPr>
        <p:spPr>
          <a:xfrm>
            <a:off x="1294110" y="3056436"/>
            <a:ext cx="775703" cy="234950"/>
          </a:xfrm>
          <a:prstGeom prst="rect">
            <a:avLst/>
          </a:prstGeom>
          <a:solidFill>
            <a:srgbClr val="71BEC4"/>
          </a:solidFill>
          <a:ln w="25400" cap="flat" cmpd="sng">
            <a:solidFill>
              <a:srgbClr val="71BEC4"/>
            </a:solidFill>
            <a:prstDash val="solid"/>
            <a:round/>
            <a:headEnd type="none" w="med" len="med"/>
            <a:tailEnd type="none" w="med" len="med"/>
          </a:ln>
        </p:spPr>
        <p:txBody>
          <a:bodyPr wrap="square" lIns="91425" tIns="45700" rIns="91425" bIns="45700" anchor="ctr" anchorCtr="0">
            <a:noAutofit/>
          </a:bodyPr>
          <a:lstStyle/>
          <a:p>
            <a:pPr marL="0" marR="0" lvl="0" indent="-69850" algn="ctr" rtl="0">
              <a:lnSpc>
                <a:spcPct val="107000"/>
              </a:lnSpc>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TE-2</a:t>
            </a:r>
          </a:p>
        </p:txBody>
      </p:sp>
      <p:sp>
        <p:nvSpPr>
          <p:cNvPr id="427" name="Shape 427"/>
          <p:cNvSpPr/>
          <p:nvPr/>
        </p:nvSpPr>
        <p:spPr>
          <a:xfrm>
            <a:off x="1292675" y="3361286"/>
            <a:ext cx="781050" cy="241300"/>
          </a:xfrm>
          <a:prstGeom prst="rect">
            <a:avLst/>
          </a:prstGeom>
          <a:solidFill>
            <a:srgbClr val="71BEC4"/>
          </a:solidFill>
          <a:ln w="25400" cap="flat" cmpd="sng">
            <a:solidFill>
              <a:srgbClr val="71BEC4"/>
            </a:solidFill>
            <a:prstDash val="solid"/>
            <a:round/>
            <a:headEnd type="none" w="med" len="med"/>
            <a:tailEnd type="none" w="med" len="med"/>
          </a:ln>
        </p:spPr>
        <p:txBody>
          <a:bodyPr wrap="square" lIns="91425" tIns="45700" rIns="91425" bIns="45700" anchor="ctr" anchorCtr="0">
            <a:noAutofit/>
          </a:bodyPr>
          <a:lstStyle/>
          <a:p>
            <a:pPr marL="0" marR="0" lvl="0" indent="-69850" algn="ctr" rtl="0">
              <a:lnSpc>
                <a:spcPct val="107000"/>
              </a:lnSpc>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TE-3</a:t>
            </a:r>
          </a:p>
        </p:txBody>
      </p:sp>
      <p:sp>
        <p:nvSpPr>
          <p:cNvPr id="428" name="Shape 428"/>
          <p:cNvSpPr/>
          <p:nvPr/>
        </p:nvSpPr>
        <p:spPr>
          <a:xfrm>
            <a:off x="977619" y="3786927"/>
            <a:ext cx="1694974" cy="917479"/>
          </a:xfrm>
          <a:prstGeom prst="rect">
            <a:avLst/>
          </a:prstGeom>
          <a:solidFill>
            <a:srgbClr val="FFC000"/>
          </a:solidFill>
          <a:ln>
            <a:noFill/>
          </a:ln>
          <a:effectLst>
            <a:outerShdw blurRad="40000" dist="23000" dir="5400000" rotWithShape="0">
              <a:srgbClr val="000000">
                <a:alpha val="34509"/>
              </a:srgbClr>
            </a:outerShdw>
          </a:effectLst>
        </p:spPr>
        <p:txBody>
          <a:bodyPr wrap="square" lIns="91425" tIns="45700" rIns="91425" bIns="45700" anchor="ctr" anchorCtr="0">
            <a:noAutofit/>
          </a:bodyPr>
          <a:lstStyle/>
          <a:p>
            <a:pPr marL="0" marR="0" lvl="0" indent="-114300" algn="ctr" rtl="0">
              <a:lnSpc>
                <a:spcPct val="100000"/>
              </a:lnSpc>
              <a:spcBef>
                <a:spcPts val="0"/>
              </a:spcBef>
              <a:spcAft>
                <a:spcPts val="0"/>
              </a:spcAft>
              <a:buClr>
                <a:schemeClr val="lt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29" name="Shape 429"/>
          <p:cNvSpPr txBox="1"/>
          <p:nvPr/>
        </p:nvSpPr>
        <p:spPr>
          <a:xfrm>
            <a:off x="1087274" y="3773900"/>
            <a:ext cx="1695000" cy="276900"/>
          </a:xfrm>
          <a:prstGeom prst="rect">
            <a:avLst/>
          </a:prstGeom>
          <a:noFill/>
          <a:ln>
            <a:noFill/>
          </a:ln>
        </p:spPr>
        <p:txBody>
          <a:bodyPr wrap="square" lIns="91425" tIns="45700" rIns="91425" bIns="45700" anchor="t" anchorCtr="0">
            <a:noAutofit/>
          </a:bodyPr>
          <a:lstStyle/>
          <a:p>
            <a:pPr marL="0" marR="0" lvl="0" indent="-76200" algn="l" rtl="0">
              <a:lnSpc>
                <a:spcPct val="100000"/>
              </a:lnSpc>
              <a:spcBef>
                <a:spcPts val="0"/>
              </a:spcBef>
              <a:spcAft>
                <a:spcPts val="0"/>
              </a:spcAft>
              <a:buClr>
                <a:srgbClr val="000000"/>
              </a:buClr>
              <a:buSzPts val="1200"/>
              <a:buFont typeface="Century"/>
              <a:buNone/>
            </a:pPr>
            <a:r>
              <a:rPr lang="en-US" sz="1200" b="1" i="0" u="none" strike="noStrike" cap="none">
                <a:solidFill>
                  <a:srgbClr val="000000"/>
                </a:solidFill>
                <a:latin typeface="Century"/>
                <a:ea typeface="Century"/>
                <a:cs typeface="Century"/>
                <a:sym typeface="Century"/>
              </a:rPr>
              <a:t>Wallops Telemetry</a:t>
            </a:r>
          </a:p>
        </p:txBody>
      </p:sp>
      <p:sp>
        <p:nvSpPr>
          <p:cNvPr id="430" name="Shape 430"/>
          <p:cNvSpPr/>
          <p:nvPr/>
        </p:nvSpPr>
        <p:spPr>
          <a:xfrm>
            <a:off x="1093634" y="4187356"/>
            <a:ext cx="482600" cy="279400"/>
          </a:xfrm>
          <a:prstGeom prst="rect">
            <a:avLst/>
          </a:prstGeom>
          <a:solidFill>
            <a:srgbClr val="FCAF24"/>
          </a:solidFill>
          <a:ln w="25400" cap="flat" cmpd="sng">
            <a:solidFill>
              <a:srgbClr val="FCAF24"/>
            </a:solidFill>
            <a:prstDash val="solid"/>
            <a:round/>
            <a:headEnd type="none" w="med" len="med"/>
            <a:tailEnd type="none" w="med" len="med"/>
          </a:ln>
        </p:spPr>
        <p:txBody>
          <a:bodyPr wrap="square" lIns="91425" tIns="45700" rIns="91425" bIns="45700" anchor="ctr" anchorCtr="0">
            <a:noAutofit/>
          </a:bodyPr>
          <a:lstStyle/>
          <a:p>
            <a:pPr marL="0" marR="0" lvl="0" indent="-69850" algn="ctr" rtl="0">
              <a:lnSpc>
                <a:spcPct val="107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ADC</a:t>
            </a:r>
          </a:p>
        </p:txBody>
      </p:sp>
      <p:sp>
        <p:nvSpPr>
          <p:cNvPr id="431" name="Shape 431"/>
          <p:cNvSpPr/>
          <p:nvPr/>
        </p:nvSpPr>
        <p:spPr>
          <a:xfrm>
            <a:off x="1718013" y="4197770"/>
            <a:ext cx="812800" cy="323850"/>
          </a:xfrm>
          <a:prstGeom prst="rect">
            <a:avLst/>
          </a:prstGeom>
          <a:solidFill>
            <a:srgbClr val="FCAF24"/>
          </a:solidFill>
          <a:ln w="25400" cap="flat" cmpd="sng">
            <a:solidFill>
              <a:srgbClr val="FCAF24"/>
            </a:solidFill>
            <a:prstDash val="solid"/>
            <a:round/>
            <a:headEnd type="none" w="med" len="med"/>
            <a:tailEnd type="none" w="med" len="med"/>
          </a:ln>
        </p:spPr>
        <p:txBody>
          <a:bodyPr wrap="square" lIns="91425" tIns="45700" rIns="91425" bIns="45700" anchor="ctr" anchorCtr="0">
            <a:noAutofit/>
          </a:bodyPr>
          <a:lstStyle/>
          <a:p>
            <a:pPr marL="0" marR="0" lvl="0" indent="-69850" algn="ctr" rtl="0">
              <a:lnSpc>
                <a:spcPct val="107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Serial Data</a:t>
            </a:r>
          </a:p>
        </p:txBody>
      </p:sp>
      <p:sp>
        <p:nvSpPr>
          <p:cNvPr id="432" name="Shape 432"/>
          <p:cNvSpPr txBox="1"/>
          <p:nvPr/>
        </p:nvSpPr>
        <p:spPr>
          <a:xfrm>
            <a:off x="1339501" y="5270311"/>
            <a:ext cx="1070816" cy="784830"/>
          </a:xfrm>
          <a:prstGeom prst="rect">
            <a:avLst/>
          </a:prstGeom>
          <a:solidFill>
            <a:srgbClr val="CBCBEF"/>
          </a:solidFill>
          <a:ln>
            <a:noFill/>
          </a:ln>
        </p:spPr>
        <p:txBody>
          <a:bodyPr wrap="square" lIns="91425" tIns="45700" rIns="91425" bIns="45700" anchor="t" anchorCtr="0">
            <a:noAutofit/>
          </a:bodyPr>
          <a:lstStyle/>
          <a:p>
            <a:pPr marL="0" marR="0" lvl="0" indent="-57150" algn="l" rtl="0">
              <a:lnSpc>
                <a:spcPct val="100000"/>
              </a:lnSpc>
              <a:spcBef>
                <a:spcPts val="0"/>
              </a:spcBef>
              <a:spcAft>
                <a:spcPts val="0"/>
              </a:spcAft>
              <a:buClr>
                <a:srgbClr val="000000"/>
              </a:buClr>
              <a:buSzPts val="900"/>
              <a:buFont typeface="Century"/>
              <a:buNone/>
            </a:pPr>
            <a:r>
              <a:rPr lang="en-US" sz="900" b="0" i="0" u="none" strike="noStrike" cap="none">
                <a:solidFill>
                  <a:srgbClr val="000000"/>
                </a:solidFill>
                <a:latin typeface="Century"/>
                <a:ea typeface="Century"/>
                <a:cs typeface="Century"/>
                <a:sym typeface="Century"/>
              </a:rPr>
              <a:t>Power Line</a:t>
            </a:r>
          </a:p>
          <a:p>
            <a:pPr marL="0" marR="0" lvl="0" indent="-57150" algn="l" rtl="0">
              <a:lnSpc>
                <a:spcPct val="100000"/>
              </a:lnSpc>
              <a:spcBef>
                <a:spcPts val="0"/>
              </a:spcBef>
              <a:spcAft>
                <a:spcPts val="0"/>
              </a:spcAft>
              <a:buClr>
                <a:srgbClr val="000000"/>
              </a:buClr>
              <a:buSzPts val="900"/>
              <a:buFont typeface="Century"/>
              <a:buNone/>
            </a:pPr>
            <a:r>
              <a:rPr lang="en-US" sz="900" b="0" i="0" u="none" strike="noStrike" cap="none">
                <a:solidFill>
                  <a:srgbClr val="000000"/>
                </a:solidFill>
                <a:latin typeface="Century"/>
                <a:ea typeface="Century"/>
                <a:cs typeface="Century"/>
                <a:sym typeface="Century"/>
              </a:rPr>
              <a:t>Digital Signal</a:t>
            </a:r>
          </a:p>
          <a:p>
            <a:pPr marL="0" marR="0" lvl="0" indent="-57150" algn="l" rtl="0">
              <a:lnSpc>
                <a:spcPct val="100000"/>
              </a:lnSpc>
              <a:spcBef>
                <a:spcPts val="0"/>
              </a:spcBef>
              <a:spcAft>
                <a:spcPts val="0"/>
              </a:spcAft>
              <a:buClr>
                <a:srgbClr val="000000"/>
              </a:buClr>
              <a:buSzPts val="900"/>
              <a:buFont typeface="Century"/>
              <a:buNone/>
            </a:pPr>
            <a:r>
              <a:rPr lang="en-US" sz="900" b="0" i="0" u="none" strike="noStrike" cap="none">
                <a:solidFill>
                  <a:srgbClr val="000000"/>
                </a:solidFill>
                <a:latin typeface="Century"/>
                <a:ea typeface="Century"/>
                <a:cs typeface="Century"/>
                <a:sym typeface="Century"/>
              </a:rPr>
              <a:t>Analog Signal</a:t>
            </a:r>
          </a:p>
          <a:p>
            <a:pPr marL="0" marR="0" lvl="0" indent="-57150" algn="l" rtl="0">
              <a:lnSpc>
                <a:spcPct val="100000"/>
              </a:lnSpc>
              <a:spcBef>
                <a:spcPts val="0"/>
              </a:spcBef>
              <a:spcAft>
                <a:spcPts val="0"/>
              </a:spcAft>
              <a:buClr>
                <a:srgbClr val="000000"/>
              </a:buClr>
              <a:buSzPts val="900"/>
              <a:buFont typeface="Century"/>
              <a:buNone/>
            </a:pPr>
            <a:r>
              <a:rPr lang="en-US" sz="900" b="0" i="0" u="none" strike="noStrike" cap="none">
                <a:solidFill>
                  <a:srgbClr val="000000"/>
                </a:solidFill>
                <a:latin typeface="Century"/>
                <a:ea typeface="Century"/>
                <a:cs typeface="Century"/>
                <a:sym typeface="Century"/>
              </a:rPr>
              <a:t>USB </a:t>
            </a:r>
          </a:p>
          <a:p>
            <a:pPr marL="0" marR="0" lvl="0" indent="-57150" algn="l" rtl="0">
              <a:lnSpc>
                <a:spcPct val="100000"/>
              </a:lnSpc>
              <a:spcBef>
                <a:spcPts val="0"/>
              </a:spcBef>
              <a:spcAft>
                <a:spcPts val="0"/>
              </a:spcAft>
              <a:buClr>
                <a:srgbClr val="000000"/>
              </a:buClr>
              <a:buSzPts val="900"/>
              <a:buFont typeface="Century"/>
              <a:buNone/>
            </a:pPr>
            <a:r>
              <a:rPr lang="en-US" sz="900" b="0" i="0" u="none" strike="noStrike" cap="none">
                <a:solidFill>
                  <a:srgbClr val="000000"/>
                </a:solidFill>
                <a:latin typeface="Century"/>
                <a:ea typeface="Century"/>
                <a:cs typeface="Century"/>
                <a:sym typeface="Century"/>
              </a:rPr>
              <a:t>RF Coax</a:t>
            </a:r>
          </a:p>
        </p:txBody>
      </p:sp>
      <p:cxnSp>
        <p:nvCxnSpPr>
          <p:cNvPr id="433" name="Shape 433"/>
          <p:cNvCxnSpPr/>
          <p:nvPr/>
        </p:nvCxnSpPr>
        <p:spPr>
          <a:xfrm>
            <a:off x="1195113" y="5373189"/>
            <a:ext cx="152400" cy="0"/>
          </a:xfrm>
          <a:prstGeom prst="straightConnector1">
            <a:avLst/>
          </a:prstGeom>
          <a:noFill/>
          <a:ln w="38100" cap="flat" cmpd="sng">
            <a:solidFill>
              <a:srgbClr val="FF0000"/>
            </a:solidFill>
            <a:prstDash val="solid"/>
            <a:round/>
            <a:headEnd type="none" w="med" len="med"/>
            <a:tailEnd type="none" w="med" len="med"/>
          </a:ln>
        </p:spPr>
      </p:cxnSp>
      <p:cxnSp>
        <p:nvCxnSpPr>
          <p:cNvPr id="434" name="Shape 434"/>
          <p:cNvCxnSpPr/>
          <p:nvPr/>
        </p:nvCxnSpPr>
        <p:spPr>
          <a:xfrm>
            <a:off x="1182921" y="5520004"/>
            <a:ext cx="152400" cy="0"/>
          </a:xfrm>
          <a:prstGeom prst="straightConnector1">
            <a:avLst/>
          </a:prstGeom>
          <a:noFill/>
          <a:ln w="38100" cap="flat" cmpd="sng">
            <a:solidFill>
              <a:srgbClr val="007E39"/>
            </a:solidFill>
            <a:prstDash val="solid"/>
            <a:round/>
            <a:headEnd type="none" w="med" len="med"/>
            <a:tailEnd type="none" w="med" len="med"/>
          </a:ln>
        </p:spPr>
      </p:cxnSp>
      <p:cxnSp>
        <p:nvCxnSpPr>
          <p:cNvPr id="435" name="Shape 435"/>
          <p:cNvCxnSpPr/>
          <p:nvPr/>
        </p:nvCxnSpPr>
        <p:spPr>
          <a:xfrm>
            <a:off x="1195113" y="5665464"/>
            <a:ext cx="152400" cy="0"/>
          </a:xfrm>
          <a:prstGeom prst="straightConnector1">
            <a:avLst/>
          </a:prstGeom>
          <a:noFill/>
          <a:ln w="38100" cap="flat" cmpd="sng">
            <a:solidFill>
              <a:srgbClr val="0070C0"/>
            </a:solidFill>
            <a:prstDash val="solid"/>
            <a:round/>
            <a:headEnd type="none" w="med" len="med"/>
            <a:tailEnd type="none" w="med" len="med"/>
          </a:ln>
        </p:spPr>
      </p:cxnSp>
      <p:sp>
        <p:nvSpPr>
          <p:cNvPr id="436" name="Shape 436"/>
          <p:cNvSpPr/>
          <p:nvPr/>
        </p:nvSpPr>
        <p:spPr>
          <a:xfrm>
            <a:off x="2854775" y="1155250"/>
            <a:ext cx="1716000" cy="2219400"/>
          </a:xfrm>
          <a:prstGeom prst="rect">
            <a:avLst/>
          </a:prstGeom>
          <a:solidFill>
            <a:srgbClr val="212167"/>
          </a:solidFill>
          <a:ln>
            <a:noFill/>
          </a:ln>
          <a:effectLst>
            <a:outerShdw blurRad="40000" dist="23000" dir="5400000" rotWithShape="0">
              <a:srgbClr val="000000">
                <a:alpha val="34509"/>
              </a:srgbClr>
            </a:outerShdw>
          </a:effectLst>
        </p:spPr>
        <p:txBody>
          <a:bodyPr wrap="square" lIns="91425" tIns="45700" rIns="91425" bIns="45700" anchor="ctr" anchorCtr="0">
            <a:noAutofit/>
          </a:bodyPr>
          <a:lstStyle/>
          <a:p>
            <a:pPr marL="0" marR="0" lvl="0" indent="-114300" algn="ctr" rtl="0">
              <a:lnSpc>
                <a:spcPct val="100000"/>
              </a:lnSpc>
              <a:spcBef>
                <a:spcPts val="0"/>
              </a:spcBef>
              <a:spcAft>
                <a:spcPts val="0"/>
              </a:spcAft>
              <a:buClr>
                <a:schemeClr val="lt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37" name="Shape 437"/>
          <p:cNvSpPr txBox="1"/>
          <p:nvPr/>
        </p:nvSpPr>
        <p:spPr>
          <a:xfrm>
            <a:off x="2877000" y="1144925"/>
            <a:ext cx="1906800" cy="307800"/>
          </a:xfrm>
          <a:prstGeom prst="rect">
            <a:avLst/>
          </a:prstGeom>
          <a:noFill/>
          <a:ln>
            <a:noFill/>
          </a:ln>
        </p:spPr>
        <p:txBody>
          <a:bodyPr wrap="square" lIns="91425" tIns="45700" rIns="91425" bIns="45700" anchor="t" anchorCtr="0">
            <a:noAutofit/>
          </a:bodyPr>
          <a:lstStyle/>
          <a:p>
            <a:pPr marL="0" marR="0" lvl="0" indent="-88900" algn="l" rtl="0">
              <a:lnSpc>
                <a:spcPct val="100000"/>
              </a:lnSpc>
              <a:spcBef>
                <a:spcPts val="0"/>
              </a:spcBef>
              <a:spcAft>
                <a:spcPts val="0"/>
              </a:spcAft>
              <a:buClr>
                <a:schemeClr val="lt1"/>
              </a:buClr>
              <a:buSzPts val="1400"/>
              <a:buFont typeface="Century"/>
              <a:buNone/>
            </a:pPr>
            <a:r>
              <a:rPr lang="en-US" sz="1400" b="1" i="0" u="none" strike="noStrike" cap="none">
                <a:solidFill>
                  <a:schemeClr val="lt1"/>
                </a:solidFill>
                <a:latin typeface="Century"/>
                <a:ea typeface="Century"/>
                <a:cs typeface="Century"/>
                <a:sym typeface="Century"/>
              </a:rPr>
              <a:t>Power Convector</a:t>
            </a:r>
          </a:p>
        </p:txBody>
      </p:sp>
      <p:sp>
        <p:nvSpPr>
          <p:cNvPr id="438" name="Shape 438"/>
          <p:cNvSpPr/>
          <p:nvPr/>
        </p:nvSpPr>
        <p:spPr>
          <a:xfrm>
            <a:off x="3026840" y="1581852"/>
            <a:ext cx="1295400" cy="199550"/>
          </a:xfrm>
          <a:prstGeom prst="roundRect">
            <a:avLst>
              <a:gd name="adj" fmla="val 16667"/>
            </a:avLst>
          </a:prstGeom>
          <a:solidFill>
            <a:srgbClr val="7373D1"/>
          </a:solidFill>
          <a:ln w="25400" cap="flat" cmpd="sng">
            <a:solidFill>
              <a:srgbClr val="7373D1"/>
            </a:solidFill>
            <a:prstDash val="solid"/>
            <a:round/>
            <a:headEnd type="none" w="med" len="med"/>
            <a:tailEnd type="none" w="med" len="med"/>
          </a:ln>
        </p:spPr>
        <p:txBody>
          <a:bodyPr wrap="square" lIns="91425" tIns="45700" rIns="91425" bIns="45700" anchor="ctr" anchorCtr="0">
            <a:noAutofit/>
          </a:bodyPr>
          <a:lstStyle/>
          <a:p>
            <a:pPr marL="0" marR="0" lvl="0" indent="-76200" algn="ctr" rtl="0">
              <a:lnSpc>
                <a:spcPct val="100000"/>
              </a:lnSpc>
              <a:spcBef>
                <a:spcPts val="0"/>
              </a:spcBef>
              <a:spcAft>
                <a:spcPts val="0"/>
              </a:spcAft>
              <a:buClr>
                <a:schemeClr val="dk1"/>
              </a:buClr>
              <a:buSzPts val="1200"/>
              <a:buFont typeface="Century"/>
              <a:buNone/>
            </a:pPr>
            <a:r>
              <a:rPr lang="en-US" sz="1200" b="0" i="0" u="none" strike="noStrike" cap="none">
                <a:solidFill>
                  <a:schemeClr val="dk1"/>
                </a:solidFill>
                <a:latin typeface="Century"/>
                <a:ea typeface="Century"/>
                <a:cs typeface="Century"/>
                <a:sym typeface="Century"/>
              </a:rPr>
              <a:t>28-12 V DC-DC</a:t>
            </a:r>
          </a:p>
        </p:txBody>
      </p:sp>
      <p:sp>
        <p:nvSpPr>
          <p:cNvPr id="439" name="Shape 439"/>
          <p:cNvSpPr/>
          <p:nvPr/>
        </p:nvSpPr>
        <p:spPr>
          <a:xfrm>
            <a:off x="3026352" y="1989621"/>
            <a:ext cx="1295400" cy="166588"/>
          </a:xfrm>
          <a:prstGeom prst="roundRect">
            <a:avLst>
              <a:gd name="adj" fmla="val 16667"/>
            </a:avLst>
          </a:prstGeom>
          <a:solidFill>
            <a:srgbClr val="7373D1"/>
          </a:solidFill>
          <a:ln w="25400" cap="flat" cmpd="sng">
            <a:solidFill>
              <a:srgbClr val="7373D1"/>
            </a:solidFill>
            <a:prstDash val="solid"/>
            <a:round/>
            <a:headEnd type="none" w="med" len="med"/>
            <a:tailEnd type="none" w="med" len="med"/>
          </a:ln>
        </p:spPr>
        <p:txBody>
          <a:bodyPr wrap="square" lIns="91425" tIns="45700" rIns="91425" bIns="45700" anchor="ctr" anchorCtr="0">
            <a:noAutofit/>
          </a:bodyPr>
          <a:lstStyle/>
          <a:p>
            <a:pPr marL="0" marR="0" lvl="0" indent="-76200" algn="ctr" rtl="0">
              <a:lnSpc>
                <a:spcPct val="100000"/>
              </a:lnSpc>
              <a:spcBef>
                <a:spcPts val="0"/>
              </a:spcBef>
              <a:spcAft>
                <a:spcPts val="0"/>
              </a:spcAft>
              <a:buClr>
                <a:schemeClr val="dk1"/>
              </a:buClr>
              <a:buSzPts val="1200"/>
              <a:buFont typeface="Century"/>
              <a:buNone/>
            </a:pPr>
            <a:r>
              <a:rPr lang="en-US" sz="1200" b="0" i="0" u="none" strike="noStrike" cap="none">
                <a:solidFill>
                  <a:schemeClr val="dk1"/>
                </a:solidFill>
                <a:latin typeface="Century"/>
                <a:ea typeface="Century"/>
                <a:cs typeface="Century"/>
                <a:sym typeface="Century"/>
              </a:rPr>
              <a:t>28-5 V DC-DC</a:t>
            </a:r>
          </a:p>
        </p:txBody>
      </p:sp>
      <p:sp>
        <p:nvSpPr>
          <p:cNvPr id="440" name="Shape 440"/>
          <p:cNvSpPr/>
          <p:nvPr/>
        </p:nvSpPr>
        <p:spPr>
          <a:xfrm>
            <a:off x="3054447" y="2404153"/>
            <a:ext cx="1295400" cy="193656"/>
          </a:xfrm>
          <a:prstGeom prst="roundRect">
            <a:avLst>
              <a:gd name="adj" fmla="val 16667"/>
            </a:avLst>
          </a:prstGeom>
          <a:solidFill>
            <a:srgbClr val="7373D1"/>
          </a:solidFill>
          <a:ln w="25400" cap="flat" cmpd="sng">
            <a:solidFill>
              <a:srgbClr val="7373D1"/>
            </a:solidFill>
            <a:prstDash val="solid"/>
            <a:round/>
            <a:headEnd type="none" w="med" len="med"/>
            <a:tailEnd type="none" w="med" len="med"/>
          </a:ln>
        </p:spPr>
        <p:txBody>
          <a:bodyPr wrap="square" lIns="91425" tIns="45700" rIns="91425" bIns="45700" anchor="ctr" anchorCtr="0">
            <a:noAutofit/>
          </a:bodyPr>
          <a:lstStyle/>
          <a:p>
            <a:pPr marL="0" marR="0" lvl="0" indent="-76200" algn="ctr" rtl="0">
              <a:lnSpc>
                <a:spcPct val="100000"/>
              </a:lnSpc>
              <a:spcBef>
                <a:spcPts val="0"/>
              </a:spcBef>
              <a:spcAft>
                <a:spcPts val="0"/>
              </a:spcAft>
              <a:buClr>
                <a:schemeClr val="dk1"/>
              </a:buClr>
              <a:buSzPts val="1200"/>
              <a:buFont typeface="Century"/>
              <a:buNone/>
            </a:pPr>
            <a:r>
              <a:rPr lang="en-US" sz="1200" b="0" i="0" u="none" strike="noStrike" cap="none">
                <a:solidFill>
                  <a:schemeClr val="dk1"/>
                </a:solidFill>
                <a:latin typeface="Century"/>
                <a:ea typeface="Century"/>
                <a:cs typeface="Century"/>
                <a:sym typeface="Century"/>
              </a:rPr>
              <a:t>28-24 V DC-DC</a:t>
            </a:r>
          </a:p>
        </p:txBody>
      </p:sp>
      <p:sp>
        <p:nvSpPr>
          <p:cNvPr id="441" name="Shape 441"/>
          <p:cNvSpPr/>
          <p:nvPr/>
        </p:nvSpPr>
        <p:spPr>
          <a:xfrm>
            <a:off x="3029400" y="2812507"/>
            <a:ext cx="1339459" cy="463497"/>
          </a:xfrm>
          <a:prstGeom prst="roundRect">
            <a:avLst>
              <a:gd name="adj" fmla="val 16667"/>
            </a:avLst>
          </a:prstGeom>
          <a:solidFill>
            <a:srgbClr val="7373D1"/>
          </a:solidFill>
          <a:ln w="25400" cap="flat" cmpd="sng">
            <a:solidFill>
              <a:srgbClr val="7373D1"/>
            </a:solidFill>
            <a:prstDash val="solid"/>
            <a:round/>
            <a:headEnd type="none" w="med" len="med"/>
            <a:tailEnd type="none" w="med" len="med"/>
          </a:ln>
        </p:spPr>
        <p:txBody>
          <a:bodyPr wrap="square" lIns="91425" tIns="45700" rIns="91425" bIns="45700" anchor="ctr" anchorCtr="0">
            <a:noAutofit/>
          </a:bodyPr>
          <a:lstStyle/>
          <a:p>
            <a:pPr marL="0" marR="0" lvl="0" indent="-76200" algn="ctr" rtl="0">
              <a:lnSpc>
                <a:spcPct val="100000"/>
              </a:lnSpc>
              <a:spcBef>
                <a:spcPts val="0"/>
              </a:spcBef>
              <a:spcAft>
                <a:spcPts val="0"/>
              </a:spcAft>
              <a:buClr>
                <a:schemeClr val="dk1"/>
              </a:buClr>
              <a:buSzPts val="1200"/>
              <a:buFont typeface="Century"/>
              <a:buNone/>
            </a:pPr>
            <a:r>
              <a:rPr lang="en-US" sz="1200" b="0" i="0" u="none" strike="noStrike" cap="none">
                <a:solidFill>
                  <a:schemeClr val="dk1"/>
                </a:solidFill>
                <a:latin typeface="Century"/>
                <a:ea typeface="Century"/>
                <a:cs typeface="Century"/>
                <a:sym typeface="Century"/>
              </a:rPr>
              <a:t>Timer</a:t>
            </a:r>
            <a:r>
              <a:rPr lang="en-US" sz="1800" b="0" i="0" u="none" strike="noStrike" cap="none">
                <a:solidFill>
                  <a:schemeClr val="dk1"/>
                </a:solidFill>
                <a:latin typeface="Arial"/>
                <a:ea typeface="Arial"/>
                <a:cs typeface="Arial"/>
                <a:sym typeface="Arial"/>
              </a:rPr>
              <a:t> </a:t>
            </a:r>
            <a:r>
              <a:rPr lang="en-US" sz="1200" b="0" i="0" u="none" strike="noStrike" cap="none">
                <a:solidFill>
                  <a:schemeClr val="dk1"/>
                </a:solidFill>
                <a:latin typeface="Century"/>
                <a:ea typeface="Century"/>
                <a:cs typeface="Century"/>
                <a:sym typeface="Century"/>
              </a:rPr>
              <a:t>Event Voltage Sensor</a:t>
            </a:r>
          </a:p>
        </p:txBody>
      </p:sp>
      <p:sp>
        <p:nvSpPr>
          <p:cNvPr id="442" name="Shape 442"/>
          <p:cNvSpPr/>
          <p:nvPr/>
        </p:nvSpPr>
        <p:spPr>
          <a:xfrm>
            <a:off x="2917785" y="3844011"/>
            <a:ext cx="1607325" cy="2026875"/>
          </a:xfrm>
          <a:prstGeom prst="rect">
            <a:avLst/>
          </a:prstGeom>
          <a:solidFill>
            <a:srgbClr val="0C0C0C"/>
          </a:solidFill>
          <a:ln>
            <a:noFill/>
          </a:ln>
          <a:effectLst>
            <a:outerShdw blurRad="40000" dist="23000" dir="5400000" rotWithShape="0">
              <a:srgbClr val="000000">
                <a:alpha val="34509"/>
              </a:srgbClr>
            </a:outerShdw>
          </a:effectLst>
        </p:spPr>
        <p:txBody>
          <a:bodyPr wrap="square" lIns="91425" tIns="45700" rIns="91425" bIns="45700" anchor="ctr" anchorCtr="0">
            <a:noAutofit/>
          </a:bodyPr>
          <a:lstStyle/>
          <a:p>
            <a:pPr marL="0" marR="0" lvl="0" indent="-114300" algn="ctr" rtl="0">
              <a:lnSpc>
                <a:spcPct val="100000"/>
              </a:lnSpc>
              <a:spcBef>
                <a:spcPts val="0"/>
              </a:spcBef>
              <a:spcAft>
                <a:spcPts val="0"/>
              </a:spcAft>
              <a:buClr>
                <a:schemeClr val="lt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43" name="Shape 443"/>
          <p:cNvSpPr txBox="1"/>
          <p:nvPr/>
        </p:nvSpPr>
        <p:spPr>
          <a:xfrm>
            <a:off x="2968276" y="3863259"/>
            <a:ext cx="1524000" cy="276999"/>
          </a:xfrm>
          <a:prstGeom prst="rect">
            <a:avLst/>
          </a:prstGeom>
          <a:noFill/>
          <a:ln>
            <a:noFill/>
          </a:ln>
        </p:spPr>
        <p:txBody>
          <a:bodyPr wrap="square" lIns="91425" tIns="45700" rIns="91425" bIns="45700" anchor="t" anchorCtr="0">
            <a:noAutofit/>
          </a:bodyPr>
          <a:lstStyle/>
          <a:p>
            <a:pPr marL="0" marR="0" lvl="0" indent="-76200" algn="l" rtl="0">
              <a:lnSpc>
                <a:spcPct val="100000"/>
              </a:lnSpc>
              <a:spcBef>
                <a:spcPts val="0"/>
              </a:spcBef>
              <a:spcAft>
                <a:spcPts val="0"/>
              </a:spcAft>
              <a:buClr>
                <a:schemeClr val="accent3"/>
              </a:buClr>
              <a:buSzPts val="1200"/>
              <a:buFont typeface="Century"/>
              <a:buNone/>
            </a:pPr>
            <a:r>
              <a:rPr lang="en-US" sz="1200" b="1" i="0" u="none" strike="noStrike" cap="none">
                <a:solidFill>
                  <a:schemeClr val="accent3"/>
                </a:solidFill>
                <a:latin typeface="Century"/>
                <a:ea typeface="Century"/>
                <a:cs typeface="Century"/>
                <a:sym typeface="Century"/>
              </a:rPr>
              <a:t>Computer System</a:t>
            </a:r>
          </a:p>
        </p:txBody>
      </p:sp>
      <p:sp>
        <p:nvSpPr>
          <p:cNvPr id="444" name="Shape 444"/>
          <p:cNvSpPr/>
          <p:nvPr/>
        </p:nvSpPr>
        <p:spPr>
          <a:xfrm>
            <a:off x="3098552" y="5482790"/>
            <a:ext cx="1272540" cy="215231"/>
          </a:xfrm>
          <a:prstGeom prst="rect">
            <a:avLst/>
          </a:prstGeom>
          <a:solidFill>
            <a:srgbClr val="B2B2B2"/>
          </a:solidFill>
          <a:ln w="25400" cap="flat" cmpd="sng">
            <a:solidFill>
              <a:srgbClr val="B2B2B2"/>
            </a:solidFill>
            <a:prstDash val="solid"/>
            <a:round/>
            <a:headEnd type="none" w="med" len="med"/>
            <a:tailEnd type="none" w="med" len="med"/>
          </a:ln>
        </p:spPr>
        <p:txBody>
          <a:bodyPr wrap="square" lIns="91425" tIns="45700" rIns="91425" bIns="45700" anchor="ctr" anchorCtr="0">
            <a:noAutofit/>
          </a:bodyPr>
          <a:lstStyle/>
          <a:p>
            <a:pPr marL="0" marR="0" lvl="0" indent="-76200" algn="ctr" rtl="0">
              <a:lnSpc>
                <a:spcPct val="100000"/>
              </a:lnSpc>
              <a:spcBef>
                <a:spcPts val="0"/>
              </a:spcBef>
              <a:spcAft>
                <a:spcPts val="0"/>
              </a:spcAft>
              <a:buClr>
                <a:schemeClr val="dk1"/>
              </a:buClr>
              <a:buSzPts val="1200"/>
              <a:buFont typeface="Century"/>
              <a:buNone/>
            </a:pPr>
            <a:r>
              <a:rPr lang="en-US" sz="1200" b="0" i="0" u="none" strike="noStrike" cap="none">
                <a:solidFill>
                  <a:schemeClr val="dk1"/>
                </a:solidFill>
                <a:latin typeface="Century"/>
                <a:ea typeface="Century"/>
                <a:cs typeface="Century"/>
                <a:sym typeface="Century"/>
              </a:rPr>
              <a:t>Micro SD Card</a:t>
            </a:r>
          </a:p>
        </p:txBody>
      </p:sp>
      <p:sp>
        <p:nvSpPr>
          <p:cNvPr id="445" name="Shape 445"/>
          <p:cNvSpPr/>
          <p:nvPr/>
        </p:nvSpPr>
        <p:spPr>
          <a:xfrm>
            <a:off x="3093521" y="4200203"/>
            <a:ext cx="1272540" cy="363688"/>
          </a:xfrm>
          <a:prstGeom prst="rect">
            <a:avLst/>
          </a:prstGeom>
          <a:solidFill>
            <a:srgbClr val="B2B2B2"/>
          </a:solidFill>
          <a:ln w="25400" cap="flat" cmpd="sng">
            <a:solidFill>
              <a:srgbClr val="B2B2B2"/>
            </a:solidFill>
            <a:prstDash val="solid"/>
            <a:round/>
            <a:headEnd type="none" w="med" len="med"/>
            <a:tailEnd type="none" w="med" len="med"/>
          </a:ln>
        </p:spPr>
        <p:txBody>
          <a:bodyPr wrap="square" lIns="91425" tIns="45700" rIns="91425" bIns="45700" anchor="ctr" anchorCtr="0">
            <a:noAutofit/>
          </a:bodyPr>
          <a:lstStyle/>
          <a:p>
            <a:pPr marL="0" marR="0" lvl="0" indent="-76200" algn="ctr" rtl="0">
              <a:lnSpc>
                <a:spcPct val="100000"/>
              </a:lnSpc>
              <a:spcBef>
                <a:spcPts val="0"/>
              </a:spcBef>
              <a:spcAft>
                <a:spcPts val="0"/>
              </a:spcAft>
              <a:buClr>
                <a:schemeClr val="dk1"/>
              </a:buClr>
              <a:buSzPts val="1200"/>
              <a:buFont typeface="Century"/>
              <a:buNone/>
            </a:pPr>
            <a:r>
              <a:rPr lang="en-US" sz="1200" b="0" i="0" u="none" strike="noStrike" cap="none">
                <a:solidFill>
                  <a:schemeClr val="dk1"/>
                </a:solidFill>
                <a:latin typeface="Century"/>
                <a:ea typeface="Century"/>
                <a:cs typeface="Century"/>
                <a:sym typeface="Century"/>
              </a:rPr>
              <a:t>Proximity Sensor</a:t>
            </a:r>
          </a:p>
        </p:txBody>
      </p:sp>
      <p:sp>
        <p:nvSpPr>
          <p:cNvPr id="446" name="Shape 446"/>
          <p:cNvSpPr/>
          <p:nvPr/>
        </p:nvSpPr>
        <p:spPr>
          <a:xfrm>
            <a:off x="5194518" y="1092050"/>
            <a:ext cx="2613600" cy="4646400"/>
          </a:xfrm>
          <a:prstGeom prst="rect">
            <a:avLst/>
          </a:prstGeom>
          <a:solidFill>
            <a:srgbClr val="7F7F7F"/>
          </a:solidFill>
          <a:ln>
            <a:noFill/>
          </a:ln>
          <a:effectLst>
            <a:outerShdw blurRad="40000" dist="23000" dir="5400000" rotWithShape="0">
              <a:srgbClr val="000000">
                <a:alpha val="34509"/>
              </a:srgbClr>
            </a:outerShdw>
          </a:effectLst>
        </p:spPr>
        <p:txBody>
          <a:bodyPr wrap="square" lIns="91425" tIns="45700" rIns="91425" bIns="45700" anchor="ctr" anchorCtr="0">
            <a:noAutofit/>
          </a:bodyPr>
          <a:lstStyle/>
          <a:p>
            <a:pPr marL="0" marR="0" lvl="0" indent="-76200" algn="ctr" rtl="0">
              <a:lnSpc>
                <a:spcPct val="100000"/>
              </a:lnSpc>
              <a:spcBef>
                <a:spcPts val="0"/>
              </a:spcBef>
              <a:spcAft>
                <a:spcPts val="0"/>
              </a:spcAft>
              <a:buClr>
                <a:schemeClr val="dk1"/>
              </a:buClr>
              <a:buSzPts val="1200"/>
              <a:buFont typeface="Century"/>
              <a:buNone/>
            </a:pPr>
            <a:endParaRPr sz="1200" b="0" i="0" u="none" strike="noStrike" cap="none">
              <a:solidFill>
                <a:schemeClr val="dk1"/>
              </a:solidFill>
              <a:latin typeface="Century"/>
              <a:ea typeface="Century"/>
              <a:cs typeface="Century"/>
              <a:sym typeface="Century"/>
            </a:endParaRPr>
          </a:p>
        </p:txBody>
      </p:sp>
      <p:sp>
        <p:nvSpPr>
          <p:cNvPr id="447" name="Shape 447"/>
          <p:cNvSpPr/>
          <p:nvPr/>
        </p:nvSpPr>
        <p:spPr>
          <a:xfrm>
            <a:off x="5572835" y="4489810"/>
            <a:ext cx="1716129" cy="1109717"/>
          </a:xfrm>
          <a:prstGeom prst="rect">
            <a:avLst/>
          </a:prstGeom>
          <a:solidFill>
            <a:srgbClr val="FFFF00"/>
          </a:solidFill>
          <a:ln w="25400" cap="flat" cmpd="sng">
            <a:solidFill>
              <a:srgbClr val="FFFF00"/>
            </a:solidFill>
            <a:prstDash val="solid"/>
            <a:round/>
            <a:headEnd type="none" w="med" len="med"/>
            <a:tailEnd type="none" w="med" len="med"/>
          </a:ln>
        </p:spPr>
        <p:txBody>
          <a:bodyPr wrap="square" lIns="91425" tIns="45700" rIns="91425" bIns="45700" anchor="ctr" anchorCtr="0">
            <a:noAutofit/>
          </a:bodyPr>
          <a:lstStyle/>
          <a:p>
            <a:pPr marL="0" marR="0" lvl="0" indent="-114300" algn="ctr" rtl="0">
              <a:lnSpc>
                <a:spcPct val="100000"/>
              </a:lnSpc>
              <a:spcBef>
                <a:spcPts val="0"/>
              </a:spcBef>
              <a:spcAft>
                <a:spcPts val="0"/>
              </a:spcAft>
              <a:buClr>
                <a:schemeClr val="lt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48" name="Shape 448"/>
          <p:cNvSpPr txBox="1"/>
          <p:nvPr/>
        </p:nvSpPr>
        <p:spPr>
          <a:xfrm>
            <a:off x="5511085" y="4453615"/>
            <a:ext cx="1906700" cy="276999"/>
          </a:xfrm>
          <a:prstGeom prst="rect">
            <a:avLst/>
          </a:prstGeom>
          <a:noFill/>
          <a:ln>
            <a:noFill/>
          </a:ln>
        </p:spPr>
        <p:txBody>
          <a:bodyPr wrap="square" lIns="91425" tIns="45700" rIns="91425" bIns="45700" anchor="t" anchorCtr="0">
            <a:noAutofit/>
          </a:bodyPr>
          <a:lstStyle/>
          <a:p>
            <a:pPr marL="0" marR="0" lvl="0" indent="-76200" algn="l" rtl="0">
              <a:lnSpc>
                <a:spcPct val="100000"/>
              </a:lnSpc>
              <a:spcBef>
                <a:spcPts val="0"/>
              </a:spcBef>
              <a:spcAft>
                <a:spcPts val="0"/>
              </a:spcAft>
              <a:buClr>
                <a:srgbClr val="000000"/>
              </a:buClr>
              <a:buSzPts val="1200"/>
              <a:buFont typeface="Century"/>
              <a:buNone/>
            </a:pPr>
            <a:r>
              <a:rPr lang="en-US" sz="1200" b="1" i="0" u="none" strike="noStrike" cap="none">
                <a:solidFill>
                  <a:srgbClr val="000000"/>
                </a:solidFill>
                <a:latin typeface="Century"/>
                <a:ea typeface="Century"/>
                <a:cs typeface="Century"/>
                <a:sym typeface="Century"/>
              </a:rPr>
              <a:t>Environmental System</a:t>
            </a:r>
          </a:p>
        </p:txBody>
      </p:sp>
      <p:sp>
        <p:nvSpPr>
          <p:cNvPr id="449" name="Shape 449"/>
          <p:cNvSpPr/>
          <p:nvPr/>
        </p:nvSpPr>
        <p:spPr>
          <a:xfrm>
            <a:off x="5789270" y="5143683"/>
            <a:ext cx="1380450" cy="400866"/>
          </a:xfrm>
          <a:prstGeom prst="roundRect">
            <a:avLst>
              <a:gd name="adj" fmla="val 16667"/>
            </a:avLst>
          </a:prstGeom>
          <a:solidFill>
            <a:srgbClr val="7373D1"/>
          </a:solidFill>
          <a:ln w="25400" cap="flat" cmpd="sng">
            <a:solidFill>
              <a:srgbClr val="F6F8A6"/>
            </a:solidFill>
            <a:prstDash val="solid"/>
            <a:round/>
            <a:headEnd type="none" w="med" len="med"/>
            <a:tailEnd type="none" w="med" len="med"/>
          </a:ln>
        </p:spPr>
        <p:txBody>
          <a:bodyPr wrap="square" lIns="91425" tIns="45700" rIns="91425" bIns="45700" anchor="ctr" anchorCtr="0">
            <a:noAutofit/>
          </a:bodyPr>
          <a:lstStyle/>
          <a:p>
            <a:pPr marL="0" marR="0" lvl="0" indent="-76200" algn="ctr" rtl="0">
              <a:lnSpc>
                <a:spcPct val="100000"/>
              </a:lnSpc>
              <a:spcBef>
                <a:spcPts val="0"/>
              </a:spcBef>
              <a:spcAft>
                <a:spcPts val="0"/>
              </a:spcAft>
              <a:buClr>
                <a:schemeClr val="dk1"/>
              </a:buClr>
              <a:buSzPts val="1200"/>
              <a:buFont typeface="Century"/>
              <a:buNone/>
            </a:pPr>
            <a:r>
              <a:rPr lang="en-US" sz="1200" b="0" i="0" u="none" strike="noStrike" cap="none">
                <a:solidFill>
                  <a:schemeClr val="dk1"/>
                </a:solidFill>
                <a:latin typeface="Century"/>
                <a:ea typeface="Century"/>
                <a:cs typeface="Century"/>
                <a:sym typeface="Century"/>
              </a:rPr>
              <a:t>Pressure Gauge</a:t>
            </a:r>
          </a:p>
        </p:txBody>
      </p:sp>
      <p:cxnSp>
        <p:nvCxnSpPr>
          <p:cNvPr id="450" name="Shape 450"/>
          <p:cNvCxnSpPr>
            <a:stCxn id="422" idx="3"/>
          </p:cNvCxnSpPr>
          <p:nvPr/>
        </p:nvCxnSpPr>
        <p:spPr>
          <a:xfrm>
            <a:off x="2075160" y="1707848"/>
            <a:ext cx="528000" cy="0"/>
          </a:xfrm>
          <a:prstGeom prst="straightConnector1">
            <a:avLst/>
          </a:prstGeom>
          <a:noFill/>
          <a:ln w="28575" cap="flat" cmpd="sng">
            <a:solidFill>
              <a:srgbClr val="FF0000"/>
            </a:solidFill>
            <a:prstDash val="solid"/>
            <a:round/>
            <a:headEnd type="none" w="med" len="med"/>
            <a:tailEnd type="none" w="med" len="med"/>
          </a:ln>
        </p:spPr>
      </p:cxnSp>
      <p:cxnSp>
        <p:nvCxnSpPr>
          <p:cNvPr id="451" name="Shape 451"/>
          <p:cNvCxnSpPr>
            <a:stCxn id="423" idx="3"/>
          </p:cNvCxnSpPr>
          <p:nvPr/>
        </p:nvCxnSpPr>
        <p:spPr>
          <a:xfrm rot="10800000" flipH="1">
            <a:off x="2075500" y="2001102"/>
            <a:ext cx="494100" cy="3900"/>
          </a:xfrm>
          <a:prstGeom prst="straightConnector1">
            <a:avLst/>
          </a:prstGeom>
          <a:noFill/>
          <a:ln w="28575" cap="flat" cmpd="sng">
            <a:solidFill>
              <a:srgbClr val="FF0000"/>
            </a:solidFill>
            <a:prstDash val="solid"/>
            <a:round/>
            <a:headEnd type="none" w="med" len="med"/>
            <a:tailEnd type="none" w="med" len="med"/>
          </a:ln>
        </p:spPr>
      </p:cxnSp>
      <p:cxnSp>
        <p:nvCxnSpPr>
          <p:cNvPr id="452" name="Shape 452"/>
          <p:cNvCxnSpPr>
            <a:stCxn id="424" idx="3"/>
          </p:cNvCxnSpPr>
          <p:nvPr/>
        </p:nvCxnSpPr>
        <p:spPr>
          <a:xfrm>
            <a:off x="2074935" y="2294212"/>
            <a:ext cx="486000" cy="0"/>
          </a:xfrm>
          <a:prstGeom prst="straightConnector1">
            <a:avLst/>
          </a:prstGeom>
          <a:noFill/>
          <a:ln w="28575" cap="flat" cmpd="sng">
            <a:solidFill>
              <a:srgbClr val="FF0000"/>
            </a:solidFill>
            <a:prstDash val="solid"/>
            <a:round/>
            <a:headEnd type="none" w="med" len="med"/>
            <a:tailEnd type="none" w="med" len="med"/>
          </a:ln>
        </p:spPr>
      </p:cxnSp>
      <p:cxnSp>
        <p:nvCxnSpPr>
          <p:cNvPr id="453" name="Shape 453"/>
          <p:cNvCxnSpPr>
            <a:stCxn id="425" idx="3"/>
          </p:cNvCxnSpPr>
          <p:nvPr/>
        </p:nvCxnSpPr>
        <p:spPr>
          <a:xfrm>
            <a:off x="2069813" y="2891214"/>
            <a:ext cx="480000" cy="0"/>
          </a:xfrm>
          <a:prstGeom prst="straightConnector1">
            <a:avLst/>
          </a:prstGeom>
          <a:noFill/>
          <a:ln w="28575" cap="flat" cmpd="sng">
            <a:solidFill>
              <a:srgbClr val="FF0000"/>
            </a:solidFill>
            <a:prstDash val="solid"/>
            <a:round/>
            <a:headEnd type="none" w="med" len="med"/>
            <a:tailEnd type="none" w="med" len="med"/>
          </a:ln>
        </p:spPr>
      </p:cxnSp>
      <p:cxnSp>
        <p:nvCxnSpPr>
          <p:cNvPr id="454" name="Shape 454"/>
          <p:cNvCxnSpPr>
            <a:stCxn id="426" idx="3"/>
          </p:cNvCxnSpPr>
          <p:nvPr/>
        </p:nvCxnSpPr>
        <p:spPr>
          <a:xfrm>
            <a:off x="2069813" y="3173911"/>
            <a:ext cx="501300" cy="0"/>
          </a:xfrm>
          <a:prstGeom prst="straightConnector1">
            <a:avLst/>
          </a:prstGeom>
          <a:noFill/>
          <a:ln w="28575" cap="flat" cmpd="sng">
            <a:solidFill>
              <a:srgbClr val="FF0000"/>
            </a:solidFill>
            <a:prstDash val="solid"/>
            <a:round/>
            <a:headEnd type="none" w="med" len="med"/>
            <a:tailEnd type="none" w="med" len="med"/>
          </a:ln>
        </p:spPr>
      </p:cxnSp>
      <p:cxnSp>
        <p:nvCxnSpPr>
          <p:cNvPr id="455" name="Shape 455"/>
          <p:cNvCxnSpPr>
            <a:stCxn id="427" idx="3"/>
          </p:cNvCxnSpPr>
          <p:nvPr/>
        </p:nvCxnSpPr>
        <p:spPr>
          <a:xfrm rot="10800000" flipH="1">
            <a:off x="2073725" y="3477136"/>
            <a:ext cx="495900" cy="4800"/>
          </a:xfrm>
          <a:prstGeom prst="straightConnector1">
            <a:avLst/>
          </a:prstGeom>
          <a:noFill/>
          <a:ln w="28575" cap="flat" cmpd="sng">
            <a:solidFill>
              <a:srgbClr val="FF0000"/>
            </a:solidFill>
            <a:prstDash val="solid"/>
            <a:round/>
            <a:headEnd type="none" w="med" len="med"/>
            <a:tailEnd type="none" w="med" len="med"/>
          </a:ln>
        </p:spPr>
      </p:cxnSp>
      <p:cxnSp>
        <p:nvCxnSpPr>
          <p:cNvPr id="456" name="Shape 456"/>
          <p:cNvCxnSpPr/>
          <p:nvPr/>
        </p:nvCxnSpPr>
        <p:spPr>
          <a:xfrm>
            <a:off x="2560992" y="1696729"/>
            <a:ext cx="1811" cy="1210275"/>
          </a:xfrm>
          <a:prstGeom prst="straightConnector1">
            <a:avLst/>
          </a:prstGeom>
          <a:noFill/>
          <a:ln w="28575" cap="flat" cmpd="sng">
            <a:solidFill>
              <a:srgbClr val="FF0000"/>
            </a:solidFill>
            <a:prstDash val="solid"/>
            <a:round/>
            <a:headEnd type="none" w="med" len="med"/>
            <a:tailEnd type="none" w="med" len="med"/>
          </a:ln>
        </p:spPr>
      </p:cxnSp>
      <p:cxnSp>
        <p:nvCxnSpPr>
          <p:cNvPr id="457" name="Shape 457"/>
          <p:cNvCxnSpPr/>
          <p:nvPr/>
        </p:nvCxnSpPr>
        <p:spPr>
          <a:xfrm>
            <a:off x="2614427" y="1696729"/>
            <a:ext cx="414973" cy="0"/>
          </a:xfrm>
          <a:prstGeom prst="straightConnector1">
            <a:avLst/>
          </a:prstGeom>
          <a:noFill/>
          <a:ln w="28575" cap="flat" cmpd="sng">
            <a:solidFill>
              <a:srgbClr val="FF0000"/>
            </a:solidFill>
            <a:prstDash val="solid"/>
            <a:round/>
            <a:headEnd type="none" w="med" len="med"/>
            <a:tailEnd type="triangle" w="lg" len="lg"/>
          </a:ln>
        </p:spPr>
      </p:cxnSp>
      <p:sp>
        <p:nvSpPr>
          <p:cNvPr id="458" name="Shape 458"/>
          <p:cNvSpPr/>
          <p:nvPr/>
        </p:nvSpPr>
        <p:spPr>
          <a:xfrm>
            <a:off x="1292675" y="2478199"/>
            <a:ext cx="777138" cy="231605"/>
          </a:xfrm>
          <a:prstGeom prst="rect">
            <a:avLst/>
          </a:prstGeom>
          <a:solidFill>
            <a:srgbClr val="71BEC4"/>
          </a:solidFill>
          <a:ln w="25400" cap="flat" cmpd="sng">
            <a:solidFill>
              <a:srgbClr val="71BEC4"/>
            </a:solidFill>
            <a:prstDash val="solid"/>
            <a:round/>
            <a:headEnd type="none" w="med" len="med"/>
            <a:tailEnd type="none" w="med" len="med"/>
          </a:ln>
        </p:spPr>
        <p:txBody>
          <a:bodyPr wrap="square" lIns="91425" tIns="45700" rIns="91425" bIns="45700" anchor="ctr" anchorCtr="0">
            <a:noAutofit/>
          </a:bodyPr>
          <a:lstStyle/>
          <a:p>
            <a:pPr marL="0" marR="0" lvl="0" indent="-7620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TE-1</a:t>
            </a:r>
          </a:p>
        </p:txBody>
      </p:sp>
      <p:cxnSp>
        <p:nvCxnSpPr>
          <p:cNvPr id="459" name="Shape 459"/>
          <p:cNvCxnSpPr>
            <a:stCxn id="458" idx="3"/>
          </p:cNvCxnSpPr>
          <p:nvPr/>
        </p:nvCxnSpPr>
        <p:spPr>
          <a:xfrm>
            <a:off x="2069813" y="2594002"/>
            <a:ext cx="483900" cy="3600"/>
          </a:xfrm>
          <a:prstGeom prst="straightConnector1">
            <a:avLst/>
          </a:prstGeom>
          <a:noFill/>
          <a:ln w="28575" cap="flat" cmpd="sng">
            <a:solidFill>
              <a:srgbClr val="FF0000"/>
            </a:solidFill>
            <a:prstDash val="solid"/>
            <a:round/>
            <a:headEnd type="none" w="med" len="med"/>
            <a:tailEnd type="none" w="med" len="med"/>
          </a:ln>
        </p:spPr>
      </p:cxnSp>
      <p:cxnSp>
        <p:nvCxnSpPr>
          <p:cNvPr id="460" name="Shape 460"/>
          <p:cNvCxnSpPr>
            <a:endCxn id="440" idx="1"/>
          </p:cNvCxnSpPr>
          <p:nvPr/>
        </p:nvCxnSpPr>
        <p:spPr>
          <a:xfrm>
            <a:off x="2575947" y="2310181"/>
            <a:ext cx="478500" cy="190800"/>
          </a:xfrm>
          <a:prstGeom prst="bentConnector3">
            <a:avLst>
              <a:gd name="adj1" fmla="val 54541"/>
            </a:avLst>
          </a:prstGeom>
          <a:noFill/>
          <a:ln w="28575" cap="flat" cmpd="sng">
            <a:solidFill>
              <a:srgbClr val="FF0000"/>
            </a:solidFill>
            <a:prstDash val="solid"/>
            <a:round/>
            <a:headEnd type="none" w="med" len="med"/>
            <a:tailEnd type="triangle" w="lg" len="lg"/>
          </a:ln>
        </p:spPr>
      </p:cxnSp>
      <p:cxnSp>
        <p:nvCxnSpPr>
          <p:cNvPr id="461" name="Shape 461"/>
          <p:cNvCxnSpPr>
            <a:endCxn id="441" idx="1"/>
          </p:cNvCxnSpPr>
          <p:nvPr/>
        </p:nvCxnSpPr>
        <p:spPr>
          <a:xfrm>
            <a:off x="2557200" y="2602356"/>
            <a:ext cx="472200" cy="441900"/>
          </a:xfrm>
          <a:prstGeom prst="bentConnector3">
            <a:avLst>
              <a:gd name="adj1" fmla="val 50003"/>
            </a:avLst>
          </a:prstGeom>
          <a:noFill/>
          <a:ln w="28575" cap="flat" cmpd="sng">
            <a:solidFill>
              <a:srgbClr val="FF0000"/>
            </a:solidFill>
            <a:prstDash val="solid"/>
            <a:round/>
            <a:headEnd type="none" w="med" len="med"/>
            <a:tailEnd type="triangle" w="lg" len="lg"/>
          </a:ln>
        </p:spPr>
      </p:cxnSp>
      <p:cxnSp>
        <p:nvCxnSpPr>
          <p:cNvPr id="462" name="Shape 462"/>
          <p:cNvCxnSpPr/>
          <p:nvPr/>
        </p:nvCxnSpPr>
        <p:spPr>
          <a:xfrm>
            <a:off x="2557225" y="3168041"/>
            <a:ext cx="245342" cy="0"/>
          </a:xfrm>
          <a:prstGeom prst="straightConnector1">
            <a:avLst/>
          </a:prstGeom>
          <a:noFill/>
          <a:ln w="28575" cap="flat" cmpd="sng">
            <a:solidFill>
              <a:srgbClr val="FF0000"/>
            </a:solidFill>
            <a:prstDash val="solid"/>
            <a:round/>
            <a:headEnd type="none" w="med" len="med"/>
            <a:tailEnd type="none" w="med" len="med"/>
          </a:ln>
        </p:spPr>
      </p:cxnSp>
      <p:cxnSp>
        <p:nvCxnSpPr>
          <p:cNvPr id="463" name="Shape 463"/>
          <p:cNvCxnSpPr/>
          <p:nvPr/>
        </p:nvCxnSpPr>
        <p:spPr>
          <a:xfrm>
            <a:off x="2530813" y="3477243"/>
            <a:ext cx="271754" cy="0"/>
          </a:xfrm>
          <a:prstGeom prst="straightConnector1">
            <a:avLst/>
          </a:prstGeom>
          <a:noFill/>
          <a:ln w="28575" cap="flat" cmpd="sng">
            <a:solidFill>
              <a:srgbClr val="FF0000"/>
            </a:solidFill>
            <a:prstDash val="solid"/>
            <a:round/>
            <a:headEnd type="none" w="med" len="med"/>
            <a:tailEnd type="none" w="med" len="med"/>
          </a:ln>
        </p:spPr>
      </p:cxnSp>
      <p:cxnSp>
        <p:nvCxnSpPr>
          <p:cNvPr id="464" name="Shape 464"/>
          <p:cNvCxnSpPr/>
          <p:nvPr/>
        </p:nvCxnSpPr>
        <p:spPr>
          <a:xfrm flipH="1">
            <a:off x="2792420" y="2976843"/>
            <a:ext cx="892" cy="485851"/>
          </a:xfrm>
          <a:prstGeom prst="straightConnector1">
            <a:avLst/>
          </a:prstGeom>
          <a:noFill/>
          <a:ln w="28575" cap="flat" cmpd="sng">
            <a:solidFill>
              <a:srgbClr val="FF0000"/>
            </a:solidFill>
            <a:prstDash val="solid"/>
            <a:round/>
            <a:headEnd type="none" w="med" len="med"/>
            <a:tailEnd type="none" w="med" len="med"/>
          </a:ln>
        </p:spPr>
      </p:cxnSp>
      <p:cxnSp>
        <p:nvCxnSpPr>
          <p:cNvPr id="465" name="Shape 465"/>
          <p:cNvCxnSpPr/>
          <p:nvPr/>
        </p:nvCxnSpPr>
        <p:spPr>
          <a:xfrm flipH="1">
            <a:off x="2759624" y="5181430"/>
            <a:ext cx="318600" cy="2400"/>
          </a:xfrm>
          <a:prstGeom prst="straightConnector1">
            <a:avLst/>
          </a:prstGeom>
          <a:noFill/>
          <a:ln w="28575" cap="flat" cmpd="sng">
            <a:solidFill>
              <a:srgbClr val="00B050"/>
            </a:solidFill>
            <a:prstDash val="solid"/>
            <a:round/>
            <a:headEnd type="none" w="med" len="med"/>
            <a:tailEnd type="none" w="med" len="med"/>
          </a:ln>
        </p:spPr>
      </p:cxnSp>
      <p:cxnSp>
        <p:nvCxnSpPr>
          <p:cNvPr id="466" name="Shape 466"/>
          <p:cNvCxnSpPr/>
          <p:nvPr/>
        </p:nvCxnSpPr>
        <p:spPr>
          <a:xfrm>
            <a:off x="2764340" y="4359695"/>
            <a:ext cx="4562" cy="844316"/>
          </a:xfrm>
          <a:prstGeom prst="straightConnector1">
            <a:avLst/>
          </a:prstGeom>
          <a:noFill/>
          <a:ln w="28575" cap="flat" cmpd="sng">
            <a:solidFill>
              <a:srgbClr val="00B050"/>
            </a:solidFill>
            <a:prstDash val="solid"/>
            <a:round/>
            <a:headEnd type="none" w="med" len="med"/>
            <a:tailEnd type="none" w="med" len="med"/>
          </a:ln>
        </p:spPr>
      </p:cxnSp>
      <p:cxnSp>
        <p:nvCxnSpPr>
          <p:cNvPr id="467" name="Shape 467"/>
          <p:cNvCxnSpPr>
            <a:endCxn id="431" idx="3"/>
          </p:cNvCxnSpPr>
          <p:nvPr/>
        </p:nvCxnSpPr>
        <p:spPr>
          <a:xfrm rot="10800000">
            <a:off x="2530813" y="4359695"/>
            <a:ext cx="234300" cy="0"/>
          </a:xfrm>
          <a:prstGeom prst="straightConnector1">
            <a:avLst/>
          </a:prstGeom>
          <a:noFill/>
          <a:ln w="28575" cap="flat" cmpd="sng">
            <a:solidFill>
              <a:srgbClr val="00B050"/>
            </a:solidFill>
            <a:prstDash val="solid"/>
            <a:round/>
            <a:headEnd type="none" w="med" len="med"/>
            <a:tailEnd type="triangle" w="lg" len="lg"/>
          </a:ln>
        </p:spPr>
      </p:cxnSp>
      <p:cxnSp>
        <p:nvCxnSpPr>
          <p:cNvPr id="468" name="Shape 468"/>
          <p:cNvCxnSpPr/>
          <p:nvPr/>
        </p:nvCxnSpPr>
        <p:spPr>
          <a:xfrm>
            <a:off x="1333325" y="4929935"/>
            <a:ext cx="1339268" cy="5518"/>
          </a:xfrm>
          <a:prstGeom prst="straightConnector1">
            <a:avLst/>
          </a:prstGeom>
          <a:noFill/>
          <a:ln w="28575" cap="flat" cmpd="sng">
            <a:solidFill>
              <a:srgbClr val="0070C0"/>
            </a:solidFill>
            <a:prstDash val="solid"/>
            <a:round/>
            <a:headEnd type="none" w="med" len="med"/>
            <a:tailEnd type="none" w="med" len="med"/>
          </a:ln>
        </p:spPr>
      </p:cxnSp>
      <p:cxnSp>
        <p:nvCxnSpPr>
          <p:cNvPr id="469" name="Shape 469"/>
          <p:cNvCxnSpPr/>
          <p:nvPr/>
        </p:nvCxnSpPr>
        <p:spPr>
          <a:xfrm flipH="1">
            <a:off x="2679782" y="4929935"/>
            <a:ext cx="2719" cy="1357654"/>
          </a:xfrm>
          <a:prstGeom prst="straightConnector1">
            <a:avLst/>
          </a:prstGeom>
          <a:noFill/>
          <a:ln w="28575" cap="flat" cmpd="sng">
            <a:solidFill>
              <a:srgbClr val="0070C0"/>
            </a:solidFill>
            <a:prstDash val="solid"/>
            <a:round/>
            <a:headEnd type="none" w="med" len="med"/>
            <a:tailEnd type="none" w="med" len="med"/>
          </a:ln>
        </p:spPr>
      </p:cxnSp>
      <p:cxnSp>
        <p:nvCxnSpPr>
          <p:cNvPr id="470" name="Shape 470"/>
          <p:cNvCxnSpPr/>
          <p:nvPr/>
        </p:nvCxnSpPr>
        <p:spPr>
          <a:xfrm rot="10800000" flipH="1">
            <a:off x="2679782" y="6268077"/>
            <a:ext cx="5340116" cy="19512"/>
          </a:xfrm>
          <a:prstGeom prst="straightConnector1">
            <a:avLst/>
          </a:prstGeom>
          <a:noFill/>
          <a:ln w="28575" cap="flat" cmpd="sng">
            <a:solidFill>
              <a:srgbClr val="0070C0"/>
            </a:solidFill>
            <a:prstDash val="solid"/>
            <a:round/>
            <a:headEnd type="none" w="med" len="med"/>
            <a:tailEnd type="none" w="med" len="med"/>
          </a:ln>
        </p:spPr>
      </p:cxnSp>
      <p:cxnSp>
        <p:nvCxnSpPr>
          <p:cNvPr id="471" name="Shape 471"/>
          <p:cNvCxnSpPr/>
          <p:nvPr/>
        </p:nvCxnSpPr>
        <p:spPr>
          <a:xfrm rot="10800000">
            <a:off x="8019898" y="4895531"/>
            <a:ext cx="0" cy="1382302"/>
          </a:xfrm>
          <a:prstGeom prst="straightConnector1">
            <a:avLst/>
          </a:prstGeom>
          <a:noFill/>
          <a:ln w="28575" cap="flat" cmpd="sng">
            <a:solidFill>
              <a:srgbClr val="0070C0"/>
            </a:solidFill>
            <a:prstDash val="solid"/>
            <a:round/>
            <a:headEnd type="none" w="med" len="med"/>
            <a:tailEnd type="none" w="med" len="med"/>
          </a:ln>
        </p:spPr>
      </p:cxnSp>
      <p:cxnSp>
        <p:nvCxnSpPr>
          <p:cNvPr id="472" name="Shape 472"/>
          <p:cNvCxnSpPr>
            <a:stCxn id="449" idx="3"/>
          </p:cNvCxnSpPr>
          <p:nvPr/>
        </p:nvCxnSpPr>
        <p:spPr>
          <a:xfrm rot="10800000" flipH="1">
            <a:off x="7169720" y="5338416"/>
            <a:ext cx="862200" cy="5700"/>
          </a:xfrm>
          <a:prstGeom prst="straightConnector1">
            <a:avLst/>
          </a:prstGeom>
          <a:noFill/>
          <a:ln w="28575" cap="flat" cmpd="sng">
            <a:solidFill>
              <a:srgbClr val="0070C0"/>
            </a:solidFill>
            <a:prstDash val="solid"/>
            <a:round/>
            <a:headEnd type="none" w="med" len="med"/>
            <a:tailEnd type="none" w="med" len="med"/>
          </a:ln>
        </p:spPr>
      </p:cxnSp>
      <p:cxnSp>
        <p:nvCxnSpPr>
          <p:cNvPr id="473" name="Shape 473"/>
          <p:cNvCxnSpPr/>
          <p:nvPr/>
        </p:nvCxnSpPr>
        <p:spPr>
          <a:xfrm rot="10800000">
            <a:off x="4368859" y="4382047"/>
            <a:ext cx="736928" cy="0"/>
          </a:xfrm>
          <a:prstGeom prst="straightConnector1">
            <a:avLst/>
          </a:prstGeom>
          <a:noFill/>
          <a:ln w="28575" cap="flat" cmpd="sng">
            <a:solidFill>
              <a:srgbClr val="FF0000"/>
            </a:solidFill>
            <a:prstDash val="solid"/>
            <a:round/>
            <a:headEnd type="none" w="med" len="med"/>
            <a:tailEnd type="triangle" w="lg" len="lg"/>
          </a:ln>
        </p:spPr>
      </p:cxnSp>
      <p:cxnSp>
        <p:nvCxnSpPr>
          <p:cNvPr id="474" name="Shape 474"/>
          <p:cNvCxnSpPr>
            <a:endCxn id="430" idx="2"/>
          </p:cNvCxnSpPr>
          <p:nvPr/>
        </p:nvCxnSpPr>
        <p:spPr>
          <a:xfrm rot="10800000" flipH="1">
            <a:off x="1333434" y="4466756"/>
            <a:ext cx="1500" cy="463200"/>
          </a:xfrm>
          <a:prstGeom prst="straightConnector1">
            <a:avLst/>
          </a:prstGeom>
          <a:noFill/>
          <a:ln w="28575" cap="flat" cmpd="sng">
            <a:solidFill>
              <a:srgbClr val="0070C0"/>
            </a:solidFill>
            <a:prstDash val="solid"/>
            <a:round/>
            <a:headEnd type="none" w="med" len="med"/>
            <a:tailEnd type="triangle" w="lg" len="lg"/>
          </a:ln>
        </p:spPr>
      </p:cxnSp>
      <p:sp>
        <p:nvSpPr>
          <p:cNvPr id="475" name="Shape 475"/>
          <p:cNvSpPr/>
          <p:nvPr/>
        </p:nvSpPr>
        <p:spPr>
          <a:xfrm>
            <a:off x="2537587" y="1681457"/>
            <a:ext cx="45719" cy="60776"/>
          </a:xfrm>
          <a:prstGeom prst="flowChartConnector">
            <a:avLst/>
          </a:prstGeom>
          <a:solidFill>
            <a:srgbClr val="FF0000"/>
          </a:solidFill>
          <a:ln w="25400" cap="flat" cmpd="sng">
            <a:solidFill>
              <a:srgbClr val="FF0000"/>
            </a:solidFill>
            <a:prstDash val="solid"/>
            <a:round/>
            <a:headEnd type="none" w="med" len="med"/>
            <a:tailEnd type="none" w="med" len="med"/>
          </a:ln>
        </p:spPr>
        <p:txBody>
          <a:bodyPr wrap="square" lIns="91425" tIns="45700" rIns="91425" bIns="45700" anchor="ctr" anchorCtr="0">
            <a:noAutofit/>
          </a:bodyPr>
          <a:lstStyle/>
          <a:p>
            <a:pPr marL="0" marR="0" lvl="0" indent="-114300" algn="ctr" rtl="0">
              <a:lnSpc>
                <a:spcPct val="100000"/>
              </a:lnSpc>
              <a:spcBef>
                <a:spcPts val="0"/>
              </a:spcBef>
              <a:spcAft>
                <a:spcPts val="0"/>
              </a:spcAft>
              <a:buClr>
                <a:schemeClr val="lt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76" name="Shape 476"/>
          <p:cNvSpPr/>
          <p:nvPr/>
        </p:nvSpPr>
        <p:spPr>
          <a:xfrm>
            <a:off x="2539996" y="1964091"/>
            <a:ext cx="45719" cy="60776"/>
          </a:xfrm>
          <a:prstGeom prst="flowChartConnector">
            <a:avLst/>
          </a:prstGeom>
          <a:solidFill>
            <a:srgbClr val="FF0000"/>
          </a:solidFill>
          <a:ln w="25400" cap="flat" cmpd="sng">
            <a:solidFill>
              <a:srgbClr val="FF0000"/>
            </a:solidFill>
            <a:prstDash val="solid"/>
            <a:round/>
            <a:headEnd type="none" w="med" len="med"/>
            <a:tailEnd type="none" w="med" len="med"/>
          </a:ln>
        </p:spPr>
        <p:txBody>
          <a:bodyPr wrap="square" lIns="91425" tIns="45700" rIns="91425" bIns="45700" anchor="ctr" anchorCtr="0">
            <a:noAutofit/>
          </a:bodyPr>
          <a:lstStyle/>
          <a:p>
            <a:pPr marL="0" marR="0" lvl="0" indent="-114300" algn="ctr" rtl="0">
              <a:lnSpc>
                <a:spcPct val="100000"/>
              </a:lnSpc>
              <a:spcBef>
                <a:spcPts val="0"/>
              </a:spcBef>
              <a:spcAft>
                <a:spcPts val="0"/>
              </a:spcAft>
              <a:buClr>
                <a:schemeClr val="lt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77" name="Shape 477"/>
          <p:cNvSpPr/>
          <p:nvPr/>
        </p:nvSpPr>
        <p:spPr>
          <a:xfrm>
            <a:off x="2541915" y="2259345"/>
            <a:ext cx="45719" cy="60776"/>
          </a:xfrm>
          <a:prstGeom prst="flowChartConnector">
            <a:avLst/>
          </a:prstGeom>
          <a:solidFill>
            <a:srgbClr val="FF0000"/>
          </a:solidFill>
          <a:ln w="25400" cap="flat" cmpd="sng">
            <a:solidFill>
              <a:srgbClr val="FF0000"/>
            </a:solidFill>
            <a:prstDash val="solid"/>
            <a:round/>
            <a:headEnd type="none" w="med" len="med"/>
            <a:tailEnd type="none" w="med" len="med"/>
          </a:ln>
        </p:spPr>
        <p:txBody>
          <a:bodyPr wrap="square" lIns="91425" tIns="45700" rIns="91425" bIns="45700" anchor="ctr" anchorCtr="0">
            <a:noAutofit/>
          </a:bodyPr>
          <a:lstStyle/>
          <a:p>
            <a:pPr marL="0" marR="0" lvl="0" indent="-114300" algn="ctr" rtl="0">
              <a:lnSpc>
                <a:spcPct val="100000"/>
              </a:lnSpc>
              <a:spcBef>
                <a:spcPts val="0"/>
              </a:spcBef>
              <a:spcAft>
                <a:spcPts val="0"/>
              </a:spcAft>
              <a:buClr>
                <a:schemeClr val="lt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78" name="Shape 478"/>
          <p:cNvSpPr/>
          <p:nvPr/>
        </p:nvSpPr>
        <p:spPr>
          <a:xfrm>
            <a:off x="2539943" y="2846228"/>
            <a:ext cx="45719" cy="60776"/>
          </a:xfrm>
          <a:prstGeom prst="flowChartConnector">
            <a:avLst/>
          </a:prstGeom>
          <a:solidFill>
            <a:srgbClr val="FF0000"/>
          </a:solidFill>
          <a:ln w="25400" cap="flat" cmpd="sng">
            <a:solidFill>
              <a:srgbClr val="FF0000"/>
            </a:solidFill>
            <a:prstDash val="solid"/>
            <a:round/>
            <a:headEnd type="none" w="med" len="med"/>
            <a:tailEnd type="none" w="med" len="med"/>
          </a:ln>
        </p:spPr>
        <p:txBody>
          <a:bodyPr wrap="square" lIns="91425" tIns="45700" rIns="91425" bIns="45700" anchor="ctr" anchorCtr="0">
            <a:noAutofit/>
          </a:bodyPr>
          <a:lstStyle/>
          <a:p>
            <a:pPr marL="0" marR="0" lvl="0" indent="-114300" algn="ctr" rtl="0">
              <a:lnSpc>
                <a:spcPct val="100000"/>
              </a:lnSpc>
              <a:spcBef>
                <a:spcPts val="0"/>
              </a:spcBef>
              <a:spcAft>
                <a:spcPts val="0"/>
              </a:spcAft>
              <a:buClr>
                <a:schemeClr val="lt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79" name="Shape 479"/>
          <p:cNvSpPr/>
          <p:nvPr/>
        </p:nvSpPr>
        <p:spPr>
          <a:xfrm>
            <a:off x="2766486" y="3144064"/>
            <a:ext cx="45719" cy="60776"/>
          </a:xfrm>
          <a:prstGeom prst="flowChartConnector">
            <a:avLst/>
          </a:prstGeom>
          <a:solidFill>
            <a:srgbClr val="FF0000"/>
          </a:solidFill>
          <a:ln w="25400" cap="flat" cmpd="sng">
            <a:solidFill>
              <a:srgbClr val="FF0000"/>
            </a:solidFill>
            <a:prstDash val="solid"/>
            <a:round/>
            <a:headEnd type="none" w="med" len="med"/>
            <a:tailEnd type="none" w="med" len="med"/>
          </a:ln>
        </p:spPr>
        <p:txBody>
          <a:bodyPr wrap="square" lIns="91425" tIns="45700" rIns="91425" bIns="45700" anchor="ctr" anchorCtr="0">
            <a:noAutofit/>
          </a:bodyPr>
          <a:lstStyle/>
          <a:p>
            <a:pPr marL="0" marR="0" lvl="0" indent="-114300" algn="ctr" rtl="0">
              <a:lnSpc>
                <a:spcPct val="100000"/>
              </a:lnSpc>
              <a:spcBef>
                <a:spcPts val="0"/>
              </a:spcBef>
              <a:spcAft>
                <a:spcPts val="0"/>
              </a:spcAft>
              <a:buClr>
                <a:schemeClr val="lt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80" name="Shape 480"/>
          <p:cNvSpPr/>
          <p:nvPr/>
        </p:nvSpPr>
        <p:spPr>
          <a:xfrm>
            <a:off x="2768003" y="3006060"/>
            <a:ext cx="45719" cy="60776"/>
          </a:xfrm>
          <a:prstGeom prst="flowChartConnector">
            <a:avLst/>
          </a:prstGeom>
          <a:solidFill>
            <a:srgbClr val="FF0000"/>
          </a:solidFill>
          <a:ln w="25400" cap="flat" cmpd="sng">
            <a:solidFill>
              <a:srgbClr val="FF0000"/>
            </a:solidFill>
            <a:prstDash val="solid"/>
            <a:round/>
            <a:headEnd type="none" w="med" len="med"/>
            <a:tailEnd type="none" w="med" len="med"/>
          </a:ln>
        </p:spPr>
        <p:txBody>
          <a:bodyPr wrap="square" lIns="91425" tIns="45700" rIns="91425" bIns="45700" anchor="ctr" anchorCtr="0">
            <a:noAutofit/>
          </a:bodyPr>
          <a:lstStyle/>
          <a:p>
            <a:pPr marL="0" marR="0" lvl="0" indent="-114300" algn="ctr" rtl="0">
              <a:lnSpc>
                <a:spcPct val="100000"/>
              </a:lnSpc>
              <a:spcBef>
                <a:spcPts val="0"/>
              </a:spcBef>
              <a:spcAft>
                <a:spcPts val="0"/>
              </a:spcAft>
              <a:buClr>
                <a:schemeClr val="lt1"/>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481" name="Shape 481"/>
          <p:cNvCxnSpPr/>
          <p:nvPr/>
        </p:nvCxnSpPr>
        <p:spPr>
          <a:xfrm>
            <a:off x="4348539" y="1719550"/>
            <a:ext cx="652766" cy="6344"/>
          </a:xfrm>
          <a:prstGeom prst="straightConnector1">
            <a:avLst/>
          </a:prstGeom>
          <a:noFill/>
          <a:ln w="28575" cap="flat" cmpd="sng">
            <a:solidFill>
              <a:srgbClr val="FF0000"/>
            </a:solidFill>
            <a:prstDash val="solid"/>
            <a:round/>
            <a:headEnd type="none" w="med" len="med"/>
            <a:tailEnd type="none" w="med" len="med"/>
          </a:ln>
        </p:spPr>
      </p:cxnSp>
      <p:cxnSp>
        <p:nvCxnSpPr>
          <p:cNvPr id="482" name="Shape 482"/>
          <p:cNvCxnSpPr/>
          <p:nvPr/>
        </p:nvCxnSpPr>
        <p:spPr>
          <a:xfrm>
            <a:off x="5013159" y="1711845"/>
            <a:ext cx="3842" cy="3234626"/>
          </a:xfrm>
          <a:prstGeom prst="straightConnector1">
            <a:avLst/>
          </a:prstGeom>
          <a:noFill/>
          <a:ln w="28575" cap="flat" cmpd="sng">
            <a:solidFill>
              <a:srgbClr val="FF0000"/>
            </a:solidFill>
            <a:prstDash val="solid"/>
            <a:round/>
            <a:headEnd type="none" w="med" len="med"/>
            <a:tailEnd type="none" w="med" len="med"/>
          </a:ln>
        </p:spPr>
      </p:cxnSp>
      <p:cxnSp>
        <p:nvCxnSpPr>
          <p:cNvPr id="483" name="Shape 483"/>
          <p:cNvCxnSpPr/>
          <p:nvPr/>
        </p:nvCxnSpPr>
        <p:spPr>
          <a:xfrm>
            <a:off x="4329348" y="2500981"/>
            <a:ext cx="511404" cy="0"/>
          </a:xfrm>
          <a:prstGeom prst="straightConnector1">
            <a:avLst/>
          </a:prstGeom>
          <a:noFill/>
          <a:ln w="28575" cap="flat" cmpd="sng">
            <a:solidFill>
              <a:srgbClr val="FF0000"/>
            </a:solidFill>
            <a:prstDash val="solid"/>
            <a:round/>
            <a:headEnd type="none" w="med" len="med"/>
            <a:tailEnd type="none" w="med" len="med"/>
          </a:ln>
        </p:spPr>
      </p:cxnSp>
      <p:cxnSp>
        <p:nvCxnSpPr>
          <p:cNvPr id="484" name="Shape 484"/>
          <p:cNvCxnSpPr/>
          <p:nvPr/>
        </p:nvCxnSpPr>
        <p:spPr>
          <a:xfrm>
            <a:off x="4835881" y="2491209"/>
            <a:ext cx="27639" cy="3053340"/>
          </a:xfrm>
          <a:prstGeom prst="straightConnector1">
            <a:avLst/>
          </a:prstGeom>
          <a:noFill/>
          <a:ln w="28575" cap="flat" cmpd="sng">
            <a:solidFill>
              <a:srgbClr val="FF0000"/>
            </a:solidFill>
            <a:prstDash val="solid"/>
            <a:round/>
            <a:headEnd type="none" w="med" len="med"/>
            <a:tailEnd type="none" w="med" len="med"/>
          </a:ln>
        </p:spPr>
      </p:cxnSp>
      <p:cxnSp>
        <p:nvCxnSpPr>
          <p:cNvPr id="485" name="Shape 485"/>
          <p:cNvCxnSpPr/>
          <p:nvPr/>
        </p:nvCxnSpPr>
        <p:spPr>
          <a:xfrm>
            <a:off x="4870972" y="5326766"/>
            <a:ext cx="918300" cy="600"/>
          </a:xfrm>
          <a:prstGeom prst="bentConnector3">
            <a:avLst>
              <a:gd name="adj1" fmla="val 50000"/>
            </a:avLst>
          </a:prstGeom>
          <a:noFill/>
          <a:ln w="28575" cap="flat" cmpd="sng">
            <a:solidFill>
              <a:srgbClr val="FF0000"/>
            </a:solidFill>
            <a:prstDash val="solid"/>
            <a:round/>
            <a:headEnd type="none" w="med" len="med"/>
            <a:tailEnd type="triangle" w="lg" len="lg"/>
          </a:ln>
        </p:spPr>
      </p:cxnSp>
      <p:cxnSp>
        <p:nvCxnSpPr>
          <p:cNvPr id="486" name="Shape 486"/>
          <p:cNvCxnSpPr>
            <a:endCxn id="439" idx="1"/>
          </p:cNvCxnSpPr>
          <p:nvPr/>
        </p:nvCxnSpPr>
        <p:spPr>
          <a:xfrm>
            <a:off x="2557752" y="2070815"/>
            <a:ext cx="468600" cy="2100"/>
          </a:xfrm>
          <a:prstGeom prst="straightConnector1">
            <a:avLst/>
          </a:prstGeom>
          <a:noFill/>
          <a:ln w="28575" cap="flat" cmpd="sng">
            <a:solidFill>
              <a:srgbClr val="FF0000"/>
            </a:solidFill>
            <a:prstDash val="solid"/>
            <a:round/>
            <a:headEnd type="none" w="med" len="med"/>
            <a:tailEnd type="triangle" w="lg" len="lg"/>
          </a:ln>
        </p:spPr>
      </p:cxnSp>
      <p:sp>
        <p:nvSpPr>
          <p:cNvPr id="487" name="Shape 487"/>
          <p:cNvSpPr/>
          <p:nvPr/>
        </p:nvSpPr>
        <p:spPr>
          <a:xfrm>
            <a:off x="3092327" y="4997907"/>
            <a:ext cx="1271859" cy="354789"/>
          </a:xfrm>
          <a:prstGeom prst="rect">
            <a:avLst/>
          </a:prstGeom>
          <a:solidFill>
            <a:srgbClr val="C0C0C0"/>
          </a:solidFill>
          <a:ln w="25400" cap="flat" cmpd="sng">
            <a:solidFill>
              <a:srgbClr val="C0C0C0"/>
            </a:solidFill>
            <a:prstDash val="solid"/>
            <a:round/>
            <a:headEnd type="none" w="med" len="med"/>
            <a:tailEnd type="none" w="med" len="med"/>
          </a:ln>
        </p:spPr>
        <p:txBody>
          <a:bodyPr wrap="square" lIns="91425" tIns="45700" rIns="91425" bIns="45700" anchor="ctr" anchorCtr="0">
            <a:noAutofit/>
          </a:bodyPr>
          <a:lstStyle/>
          <a:p>
            <a:pPr marL="0" marR="0" lvl="0" indent="-76200" algn="ctr" rtl="0">
              <a:lnSpc>
                <a:spcPct val="100000"/>
              </a:lnSpc>
              <a:spcBef>
                <a:spcPts val="0"/>
              </a:spcBef>
              <a:spcAft>
                <a:spcPts val="0"/>
              </a:spcAft>
              <a:buClr>
                <a:schemeClr val="dk1"/>
              </a:buClr>
              <a:buSzPts val="1200"/>
              <a:buFont typeface="Century"/>
              <a:buNone/>
            </a:pPr>
            <a:r>
              <a:rPr lang="en-US" sz="1200" b="0" i="0" u="none" strike="noStrike" cap="none">
                <a:solidFill>
                  <a:schemeClr val="dk1"/>
                </a:solidFill>
                <a:latin typeface="Century"/>
                <a:ea typeface="Century"/>
                <a:cs typeface="Century"/>
                <a:sym typeface="Century"/>
              </a:rPr>
              <a:t>Intel NUC</a:t>
            </a:r>
          </a:p>
        </p:txBody>
      </p:sp>
      <p:cxnSp>
        <p:nvCxnSpPr>
          <p:cNvPr id="488" name="Shape 488"/>
          <p:cNvCxnSpPr/>
          <p:nvPr/>
        </p:nvCxnSpPr>
        <p:spPr>
          <a:xfrm>
            <a:off x="4378289" y="5184651"/>
            <a:ext cx="333000" cy="0"/>
          </a:xfrm>
          <a:prstGeom prst="straightConnector1">
            <a:avLst/>
          </a:prstGeom>
          <a:noFill/>
          <a:ln w="28575" cap="flat" cmpd="sng">
            <a:solidFill>
              <a:srgbClr val="7030A0"/>
            </a:solidFill>
            <a:prstDash val="solid"/>
            <a:round/>
            <a:headEnd type="none" w="med" len="med"/>
            <a:tailEnd type="none" w="med" len="med"/>
          </a:ln>
        </p:spPr>
      </p:cxnSp>
      <p:cxnSp>
        <p:nvCxnSpPr>
          <p:cNvPr id="489" name="Shape 489"/>
          <p:cNvCxnSpPr/>
          <p:nvPr/>
        </p:nvCxnSpPr>
        <p:spPr>
          <a:xfrm rot="10800000" flipH="1">
            <a:off x="4696592" y="3839124"/>
            <a:ext cx="9005" cy="1345527"/>
          </a:xfrm>
          <a:prstGeom prst="straightConnector1">
            <a:avLst/>
          </a:prstGeom>
          <a:noFill/>
          <a:ln w="28575" cap="flat" cmpd="sng">
            <a:solidFill>
              <a:srgbClr val="7030A0"/>
            </a:solidFill>
            <a:prstDash val="solid"/>
            <a:round/>
            <a:headEnd type="none" w="med" len="med"/>
            <a:tailEnd type="none" w="med" len="med"/>
          </a:ln>
        </p:spPr>
      </p:cxnSp>
      <p:cxnSp>
        <p:nvCxnSpPr>
          <p:cNvPr id="490" name="Shape 490"/>
          <p:cNvCxnSpPr/>
          <p:nvPr/>
        </p:nvCxnSpPr>
        <p:spPr>
          <a:xfrm>
            <a:off x="1181547" y="5777505"/>
            <a:ext cx="165966" cy="0"/>
          </a:xfrm>
          <a:prstGeom prst="straightConnector1">
            <a:avLst/>
          </a:prstGeom>
          <a:noFill/>
          <a:ln w="38100" cap="flat" cmpd="sng">
            <a:solidFill>
              <a:srgbClr val="7030A0"/>
            </a:solidFill>
            <a:prstDash val="solid"/>
            <a:round/>
            <a:headEnd type="none" w="med" len="med"/>
            <a:tailEnd type="none" w="med" len="med"/>
          </a:ln>
        </p:spPr>
      </p:cxnSp>
      <p:cxnSp>
        <p:nvCxnSpPr>
          <p:cNvPr id="491" name="Shape 491"/>
          <p:cNvCxnSpPr/>
          <p:nvPr/>
        </p:nvCxnSpPr>
        <p:spPr>
          <a:xfrm>
            <a:off x="5012361" y="4946471"/>
            <a:ext cx="779422" cy="0"/>
          </a:xfrm>
          <a:prstGeom prst="straightConnector1">
            <a:avLst/>
          </a:prstGeom>
          <a:noFill/>
          <a:ln w="28575" cap="flat" cmpd="sng">
            <a:solidFill>
              <a:srgbClr val="FF0000"/>
            </a:solidFill>
            <a:prstDash val="solid"/>
            <a:round/>
            <a:headEnd type="none" w="med" len="med"/>
            <a:tailEnd type="triangle" w="lg" len="lg"/>
          </a:ln>
        </p:spPr>
      </p:cxnSp>
      <p:cxnSp>
        <p:nvCxnSpPr>
          <p:cNvPr id="492" name="Shape 492"/>
          <p:cNvCxnSpPr/>
          <p:nvPr/>
        </p:nvCxnSpPr>
        <p:spPr>
          <a:xfrm rot="10800000">
            <a:off x="4339150" y="5526067"/>
            <a:ext cx="519051" cy="0"/>
          </a:xfrm>
          <a:prstGeom prst="straightConnector1">
            <a:avLst/>
          </a:prstGeom>
          <a:noFill/>
          <a:ln w="28575" cap="flat" cmpd="sng">
            <a:solidFill>
              <a:srgbClr val="FF0000"/>
            </a:solidFill>
            <a:prstDash val="solid"/>
            <a:round/>
            <a:headEnd type="none" w="med" len="med"/>
            <a:tailEnd type="triangle" w="lg" len="lg"/>
          </a:ln>
        </p:spPr>
      </p:cxnSp>
      <p:cxnSp>
        <p:nvCxnSpPr>
          <p:cNvPr id="493" name="Shape 493"/>
          <p:cNvCxnSpPr/>
          <p:nvPr/>
        </p:nvCxnSpPr>
        <p:spPr>
          <a:xfrm rot="10800000" flipH="1">
            <a:off x="1179924" y="5935869"/>
            <a:ext cx="165966" cy="5178"/>
          </a:xfrm>
          <a:prstGeom prst="straightConnector1">
            <a:avLst/>
          </a:prstGeom>
          <a:noFill/>
          <a:ln w="38100" cap="flat" cmpd="sng">
            <a:solidFill>
              <a:srgbClr val="FFFF00"/>
            </a:solidFill>
            <a:prstDash val="solid"/>
            <a:round/>
            <a:headEnd type="none" w="med" len="med"/>
            <a:tailEnd type="none" w="med" len="med"/>
          </a:ln>
        </p:spPr>
      </p:cxnSp>
      <p:sp>
        <p:nvSpPr>
          <p:cNvPr id="494" name="Shape 494"/>
          <p:cNvSpPr/>
          <p:nvPr/>
        </p:nvSpPr>
        <p:spPr>
          <a:xfrm>
            <a:off x="2539480" y="2054506"/>
            <a:ext cx="45719" cy="60776"/>
          </a:xfrm>
          <a:prstGeom prst="flowChartConnector">
            <a:avLst/>
          </a:prstGeom>
          <a:solidFill>
            <a:srgbClr val="FF0000"/>
          </a:solidFill>
          <a:ln w="25400" cap="flat" cmpd="sng">
            <a:solidFill>
              <a:srgbClr val="FF0000"/>
            </a:solidFill>
            <a:prstDash val="solid"/>
            <a:round/>
            <a:headEnd type="none" w="med" len="med"/>
            <a:tailEnd type="none" w="med" len="med"/>
          </a:ln>
        </p:spPr>
        <p:txBody>
          <a:bodyPr wrap="square" lIns="91425" tIns="45700" rIns="91425" bIns="45700" anchor="ctr" anchorCtr="0">
            <a:noAutofit/>
          </a:bodyPr>
          <a:lstStyle/>
          <a:p>
            <a:pPr marL="0" marR="0" lvl="0" indent="-114300" algn="ctr" rtl="0">
              <a:lnSpc>
                <a:spcPct val="100000"/>
              </a:lnSpc>
              <a:spcBef>
                <a:spcPts val="0"/>
              </a:spcBef>
              <a:spcAft>
                <a:spcPts val="0"/>
              </a:spcAft>
              <a:buClr>
                <a:schemeClr val="lt1"/>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495" name="Shape 495"/>
          <p:cNvCxnSpPr/>
          <p:nvPr/>
        </p:nvCxnSpPr>
        <p:spPr>
          <a:xfrm>
            <a:off x="4690900" y="3823010"/>
            <a:ext cx="782717" cy="0"/>
          </a:xfrm>
          <a:prstGeom prst="straightConnector1">
            <a:avLst/>
          </a:prstGeom>
          <a:noFill/>
          <a:ln w="28575" cap="flat" cmpd="sng">
            <a:solidFill>
              <a:srgbClr val="7030A0"/>
            </a:solidFill>
            <a:prstDash val="solid"/>
            <a:round/>
            <a:headEnd type="none" w="med" len="med"/>
            <a:tailEnd type="triangle" w="lg" len="lg"/>
          </a:ln>
        </p:spPr>
      </p:cxnSp>
      <p:cxnSp>
        <p:nvCxnSpPr>
          <p:cNvPr id="496" name="Shape 496"/>
          <p:cNvCxnSpPr/>
          <p:nvPr/>
        </p:nvCxnSpPr>
        <p:spPr>
          <a:xfrm flipH="1">
            <a:off x="5103671" y="2079510"/>
            <a:ext cx="2061" cy="2314146"/>
          </a:xfrm>
          <a:prstGeom prst="straightConnector1">
            <a:avLst/>
          </a:prstGeom>
          <a:noFill/>
          <a:ln w="28575" cap="flat" cmpd="sng">
            <a:solidFill>
              <a:srgbClr val="FF0000"/>
            </a:solidFill>
            <a:prstDash val="solid"/>
            <a:round/>
            <a:headEnd type="none" w="med" len="med"/>
            <a:tailEnd type="none" w="med" len="med"/>
          </a:ln>
        </p:spPr>
      </p:cxnSp>
      <p:sp>
        <p:nvSpPr>
          <p:cNvPr id="497" name="Shape 497"/>
          <p:cNvSpPr/>
          <p:nvPr/>
        </p:nvSpPr>
        <p:spPr>
          <a:xfrm>
            <a:off x="5801854" y="4698356"/>
            <a:ext cx="1380450" cy="400866"/>
          </a:xfrm>
          <a:prstGeom prst="roundRect">
            <a:avLst>
              <a:gd name="adj" fmla="val 16667"/>
            </a:avLst>
          </a:prstGeom>
          <a:solidFill>
            <a:srgbClr val="71BEC4"/>
          </a:solidFill>
          <a:ln w="25400" cap="flat" cmpd="sng">
            <a:solidFill>
              <a:srgbClr val="F6F8A6"/>
            </a:solidFill>
            <a:prstDash val="solid"/>
            <a:round/>
            <a:headEnd type="none" w="med" len="med"/>
            <a:tailEnd type="none" w="med" len="med"/>
          </a:ln>
        </p:spPr>
        <p:txBody>
          <a:bodyPr wrap="square" lIns="91425" tIns="45700" rIns="91425" bIns="45700" anchor="ctr" anchorCtr="0">
            <a:noAutofit/>
          </a:bodyPr>
          <a:lstStyle/>
          <a:p>
            <a:pPr marL="0" marR="0" lvl="0" indent="-76200" algn="ctr" rtl="0">
              <a:lnSpc>
                <a:spcPct val="100000"/>
              </a:lnSpc>
              <a:spcBef>
                <a:spcPts val="0"/>
              </a:spcBef>
              <a:spcAft>
                <a:spcPts val="0"/>
              </a:spcAft>
              <a:buClr>
                <a:schemeClr val="dk1"/>
              </a:buClr>
              <a:buSzPts val="1200"/>
              <a:buFont typeface="Century"/>
              <a:buNone/>
            </a:pPr>
            <a:r>
              <a:rPr lang="en-US" sz="1200" b="0" i="0" u="none" strike="noStrike" cap="none">
                <a:solidFill>
                  <a:schemeClr val="dk1"/>
                </a:solidFill>
                <a:latin typeface="Century"/>
                <a:ea typeface="Century"/>
                <a:cs typeface="Century"/>
                <a:sym typeface="Century"/>
              </a:rPr>
              <a:t>Thermocouples</a:t>
            </a:r>
          </a:p>
        </p:txBody>
      </p:sp>
      <p:grpSp>
        <p:nvGrpSpPr>
          <p:cNvPr id="498" name="Shape 498"/>
          <p:cNvGrpSpPr/>
          <p:nvPr/>
        </p:nvGrpSpPr>
        <p:grpSpPr>
          <a:xfrm>
            <a:off x="5457072" y="2343461"/>
            <a:ext cx="2001315" cy="2016234"/>
            <a:chOff x="4761896" y="1529931"/>
            <a:chExt cx="2001315" cy="2016234"/>
          </a:xfrm>
        </p:grpSpPr>
        <p:sp>
          <p:nvSpPr>
            <p:cNvPr id="499" name="Shape 499"/>
            <p:cNvSpPr/>
            <p:nvPr/>
          </p:nvSpPr>
          <p:spPr>
            <a:xfrm>
              <a:off x="4761896" y="1529931"/>
              <a:ext cx="2001315" cy="2016234"/>
            </a:xfrm>
            <a:prstGeom prst="rect">
              <a:avLst/>
            </a:prstGeom>
            <a:solidFill>
              <a:srgbClr val="BFBFBF"/>
            </a:solidFill>
            <a:ln>
              <a:noFill/>
            </a:ln>
            <a:effectLst>
              <a:outerShdw blurRad="40000" dist="23000" dir="5400000" rotWithShape="0">
                <a:srgbClr val="000000">
                  <a:alpha val="34509"/>
                </a:srgbClr>
              </a:outerShdw>
            </a:effectLst>
          </p:spPr>
          <p:txBody>
            <a:bodyPr wrap="square" lIns="91425" tIns="91425" rIns="91425" bIns="91425" anchor="t" anchorCtr="0">
              <a:noAutofit/>
            </a:bodyPr>
            <a:lstStyle/>
            <a:p>
              <a:pPr marL="0" marR="0" lvl="0" indent="-8890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Spectrometer</a:t>
              </a:r>
            </a:p>
          </p:txBody>
        </p:sp>
        <p:pic>
          <p:nvPicPr>
            <p:cNvPr id="500" name="Shape 500"/>
            <p:cNvPicPr preferRelativeResize="0"/>
            <p:nvPr/>
          </p:nvPicPr>
          <p:blipFill rotWithShape="1">
            <a:blip r:embed="rId3">
              <a:alphaModFix/>
            </a:blip>
            <a:srcRect l="11381" t="4810" r="6179" b="4298"/>
            <a:stretch/>
          </p:blipFill>
          <p:spPr>
            <a:xfrm rot="5400000">
              <a:off x="5098238" y="1751743"/>
              <a:ext cx="1340381" cy="1912455"/>
            </a:xfrm>
            <a:prstGeom prst="rect">
              <a:avLst/>
            </a:prstGeom>
            <a:noFill/>
            <a:ln>
              <a:noFill/>
            </a:ln>
          </p:spPr>
        </p:pic>
      </p:grpSp>
      <p:cxnSp>
        <p:nvCxnSpPr>
          <p:cNvPr id="501" name="Shape 501"/>
          <p:cNvCxnSpPr/>
          <p:nvPr/>
        </p:nvCxnSpPr>
        <p:spPr>
          <a:xfrm>
            <a:off x="5001305" y="3574741"/>
            <a:ext cx="506072" cy="0"/>
          </a:xfrm>
          <a:prstGeom prst="straightConnector1">
            <a:avLst/>
          </a:prstGeom>
          <a:noFill/>
          <a:ln w="28575" cap="flat" cmpd="sng">
            <a:solidFill>
              <a:srgbClr val="FF0000"/>
            </a:solidFill>
            <a:prstDash val="solid"/>
            <a:round/>
            <a:headEnd type="none" w="med" len="med"/>
            <a:tailEnd type="triangle" w="lg" len="lg"/>
          </a:ln>
        </p:spPr>
      </p:cxnSp>
      <p:cxnSp>
        <p:nvCxnSpPr>
          <p:cNvPr id="502" name="Shape 502"/>
          <p:cNvCxnSpPr/>
          <p:nvPr/>
        </p:nvCxnSpPr>
        <p:spPr>
          <a:xfrm rot="10800000">
            <a:off x="5067285" y="3823010"/>
            <a:ext cx="440092" cy="0"/>
          </a:xfrm>
          <a:prstGeom prst="straightConnector1">
            <a:avLst/>
          </a:prstGeom>
          <a:noFill/>
          <a:ln w="28575" cap="flat" cmpd="sng">
            <a:solidFill>
              <a:srgbClr val="7030A0"/>
            </a:solidFill>
            <a:prstDash val="solid"/>
            <a:round/>
            <a:headEnd type="none" w="med" len="med"/>
            <a:tailEnd type="triangle" w="lg" len="lg"/>
          </a:ln>
        </p:spPr>
      </p:cxnSp>
      <p:sp>
        <p:nvSpPr>
          <p:cNvPr id="503" name="Shape 503"/>
          <p:cNvSpPr/>
          <p:nvPr/>
        </p:nvSpPr>
        <p:spPr>
          <a:xfrm>
            <a:off x="3089418" y="4668029"/>
            <a:ext cx="1272540" cy="215231"/>
          </a:xfrm>
          <a:prstGeom prst="rect">
            <a:avLst/>
          </a:prstGeom>
          <a:solidFill>
            <a:srgbClr val="B2B2B2"/>
          </a:solidFill>
          <a:ln w="25400" cap="flat" cmpd="sng">
            <a:solidFill>
              <a:srgbClr val="B2B2B2"/>
            </a:solidFill>
            <a:prstDash val="solid"/>
            <a:round/>
            <a:headEnd type="none" w="med" len="med"/>
            <a:tailEnd type="none" w="med" len="med"/>
          </a:ln>
        </p:spPr>
        <p:txBody>
          <a:bodyPr wrap="square" lIns="91425" tIns="45700" rIns="91425" bIns="45700" anchor="ctr" anchorCtr="0">
            <a:noAutofit/>
          </a:bodyPr>
          <a:lstStyle/>
          <a:p>
            <a:pPr marL="0" marR="0" lvl="0" indent="-76200" algn="ctr" rtl="0">
              <a:lnSpc>
                <a:spcPct val="100000"/>
              </a:lnSpc>
              <a:spcBef>
                <a:spcPts val="0"/>
              </a:spcBef>
              <a:spcAft>
                <a:spcPts val="0"/>
              </a:spcAft>
              <a:buClr>
                <a:schemeClr val="dk1"/>
              </a:buClr>
              <a:buSzPts val="1200"/>
              <a:buFont typeface="Century"/>
              <a:buNone/>
            </a:pPr>
            <a:r>
              <a:rPr lang="en-US" sz="1200" b="0" i="0" u="none" strike="noStrike" cap="none">
                <a:solidFill>
                  <a:schemeClr val="dk1"/>
                </a:solidFill>
                <a:latin typeface="Century"/>
                <a:ea typeface="Century"/>
                <a:cs typeface="Century"/>
                <a:sym typeface="Century"/>
              </a:rPr>
              <a:t>ADC/USB</a:t>
            </a:r>
          </a:p>
        </p:txBody>
      </p:sp>
      <p:cxnSp>
        <p:nvCxnSpPr>
          <p:cNvPr id="504" name="Shape 504"/>
          <p:cNvCxnSpPr/>
          <p:nvPr/>
        </p:nvCxnSpPr>
        <p:spPr>
          <a:xfrm rot="10800000" flipH="1">
            <a:off x="3834630" y="5287138"/>
            <a:ext cx="4952" cy="210774"/>
          </a:xfrm>
          <a:prstGeom prst="straightConnector1">
            <a:avLst/>
          </a:prstGeom>
          <a:noFill/>
          <a:ln w="28575" cap="flat" cmpd="sng">
            <a:solidFill>
              <a:srgbClr val="00B050"/>
            </a:solidFill>
            <a:prstDash val="solid"/>
            <a:round/>
            <a:headEnd type="none" w="med" len="med"/>
            <a:tailEnd type="triangle" w="lg" len="lg"/>
          </a:ln>
        </p:spPr>
      </p:cxnSp>
      <p:cxnSp>
        <p:nvCxnSpPr>
          <p:cNvPr id="505" name="Shape 505"/>
          <p:cNvCxnSpPr/>
          <p:nvPr/>
        </p:nvCxnSpPr>
        <p:spPr>
          <a:xfrm flipH="1">
            <a:off x="3607658" y="5302102"/>
            <a:ext cx="388" cy="207382"/>
          </a:xfrm>
          <a:prstGeom prst="straightConnector1">
            <a:avLst/>
          </a:prstGeom>
          <a:noFill/>
          <a:ln w="28575" cap="flat" cmpd="sng">
            <a:solidFill>
              <a:srgbClr val="00B050"/>
            </a:solidFill>
            <a:prstDash val="solid"/>
            <a:round/>
            <a:headEnd type="none" w="med" len="med"/>
            <a:tailEnd type="triangle" w="lg" len="lg"/>
          </a:ln>
        </p:spPr>
      </p:cxnSp>
      <p:cxnSp>
        <p:nvCxnSpPr>
          <p:cNvPr id="506" name="Shape 506"/>
          <p:cNvCxnSpPr/>
          <p:nvPr/>
        </p:nvCxnSpPr>
        <p:spPr>
          <a:xfrm rot="10800000" flipH="1">
            <a:off x="10521014" y="4670175"/>
            <a:ext cx="5100" cy="210900"/>
          </a:xfrm>
          <a:prstGeom prst="straightConnector1">
            <a:avLst/>
          </a:prstGeom>
          <a:noFill/>
          <a:ln w="28575" cap="flat" cmpd="sng">
            <a:solidFill>
              <a:srgbClr val="00B050"/>
            </a:solidFill>
            <a:prstDash val="solid"/>
            <a:round/>
            <a:headEnd type="none" w="med" len="med"/>
            <a:tailEnd type="triangle" w="lg" len="lg"/>
          </a:ln>
        </p:spPr>
      </p:cxnSp>
      <p:cxnSp>
        <p:nvCxnSpPr>
          <p:cNvPr id="507" name="Shape 507"/>
          <p:cNvCxnSpPr/>
          <p:nvPr/>
        </p:nvCxnSpPr>
        <p:spPr>
          <a:xfrm flipH="1">
            <a:off x="3609380" y="4849803"/>
            <a:ext cx="300" cy="207300"/>
          </a:xfrm>
          <a:prstGeom prst="straightConnector1">
            <a:avLst/>
          </a:prstGeom>
          <a:noFill/>
          <a:ln w="28575" cap="flat" cmpd="sng">
            <a:solidFill>
              <a:srgbClr val="00B050"/>
            </a:solidFill>
            <a:prstDash val="solid"/>
            <a:round/>
            <a:headEnd type="none" w="med" len="med"/>
            <a:tailEnd type="triangle" w="lg" len="lg"/>
          </a:ln>
        </p:spPr>
      </p:cxnSp>
      <p:cxnSp>
        <p:nvCxnSpPr>
          <p:cNvPr id="508" name="Shape 508"/>
          <p:cNvCxnSpPr/>
          <p:nvPr/>
        </p:nvCxnSpPr>
        <p:spPr>
          <a:xfrm>
            <a:off x="3278712" y="4540167"/>
            <a:ext cx="0" cy="235477"/>
          </a:xfrm>
          <a:prstGeom prst="straightConnector1">
            <a:avLst/>
          </a:prstGeom>
          <a:noFill/>
          <a:ln w="28575" cap="flat" cmpd="sng">
            <a:solidFill>
              <a:srgbClr val="0070C0"/>
            </a:solidFill>
            <a:prstDash val="solid"/>
            <a:round/>
            <a:headEnd type="none" w="med" len="med"/>
            <a:tailEnd type="triangle" w="lg" len="lg"/>
          </a:ln>
        </p:spPr>
      </p:cxnSp>
      <p:cxnSp>
        <p:nvCxnSpPr>
          <p:cNvPr id="509" name="Shape 509"/>
          <p:cNvCxnSpPr/>
          <p:nvPr/>
        </p:nvCxnSpPr>
        <p:spPr>
          <a:xfrm flipH="1">
            <a:off x="4353784" y="4775644"/>
            <a:ext cx="218216" cy="10123"/>
          </a:xfrm>
          <a:prstGeom prst="straightConnector1">
            <a:avLst/>
          </a:prstGeom>
          <a:noFill/>
          <a:ln w="28575" cap="flat" cmpd="sng">
            <a:solidFill>
              <a:srgbClr val="0070C0"/>
            </a:solidFill>
            <a:prstDash val="solid"/>
            <a:round/>
            <a:headEnd type="none" w="med" len="med"/>
            <a:tailEnd type="triangle" w="lg" len="lg"/>
          </a:ln>
        </p:spPr>
      </p:cxnSp>
      <p:cxnSp>
        <p:nvCxnSpPr>
          <p:cNvPr id="510" name="Shape 510"/>
          <p:cNvCxnSpPr/>
          <p:nvPr/>
        </p:nvCxnSpPr>
        <p:spPr>
          <a:xfrm>
            <a:off x="4565337" y="3066836"/>
            <a:ext cx="12249" cy="1721580"/>
          </a:xfrm>
          <a:prstGeom prst="straightConnector1">
            <a:avLst/>
          </a:prstGeom>
          <a:noFill/>
          <a:ln w="28575" cap="flat" cmpd="sng">
            <a:solidFill>
              <a:srgbClr val="0070C0"/>
            </a:solidFill>
            <a:prstDash val="solid"/>
            <a:round/>
            <a:headEnd type="none" w="med" len="med"/>
            <a:tailEnd type="none" w="med" len="med"/>
          </a:ln>
        </p:spPr>
      </p:cxnSp>
      <p:cxnSp>
        <p:nvCxnSpPr>
          <p:cNvPr id="511" name="Shape 511"/>
          <p:cNvCxnSpPr/>
          <p:nvPr/>
        </p:nvCxnSpPr>
        <p:spPr>
          <a:xfrm>
            <a:off x="4368859" y="3067136"/>
            <a:ext cx="216191" cy="0"/>
          </a:xfrm>
          <a:prstGeom prst="straightConnector1">
            <a:avLst/>
          </a:prstGeom>
          <a:noFill/>
          <a:ln w="28575" cap="flat" cmpd="sng">
            <a:solidFill>
              <a:srgbClr val="0070C0"/>
            </a:solidFill>
            <a:prstDash val="solid"/>
            <a:round/>
            <a:headEnd type="none" w="med" len="med"/>
            <a:tailEnd type="none" w="med" len="med"/>
          </a:ln>
        </p:spPr>
      </p:cxnSp>
      <p:cxnSp>
        <p:nvCxnSpPr>
          <p:cNvPr id="512" name="Shape 512"/>
          <p:cNvCxnSpPr>
            <a:stCxn id="497" idx="3"/>
          </p:cNvCxnSpPr>
          <p:nvPr/>
        </p:nvCxnSpPr>
        <p:spPr>
          <a:xfrm rot="10800000" flipH="1">
            <a:off x="7182304" y="4895489"/>
            <a:ext cx="837600" cy="3300"/>
          </a:xfrm>
          <a:prstGeom prst="straightConnector1">
            <a:avLst/>
          </a:prstGeom>
          <a:noFill/>
          <a:ln w="28575" cap="flat" cmpd="sng">
            <a:solidFill>
              <a:srgbClr val="0070C0"/>
            </a:solidFill>
            <a:prstDash val="solid"/>
            <a:round/>
            <a:headEnd type="none" w="med" len="med"/>
            <a:tailEnd type="none" w="med" len="med"/>
          </a:ln>
        </p:spPr>
      </p:cxnSp>
      <p:pic>
        <p:nvPicPr>
          <p:cNvPr id="513" name="Shape 513"/>
          <p:cNvPicPr preferRelativeResize="0"/>
          <p:nvPr/>
        </p:nvPicPr>
        <p:blipFill rotWithShape="1">
          <a:blip r:embed="rId4">
            <a:alphaModFix/>
          </a:blip>
          <a:srcRect/>
          <a:stretch/>
        </p:blipFill>
        <p:spPr>
          <a:xfrm rot="10800000">
            <a:off x="5812533" y="1155246"/>
            <a:ext cx="1349186" cy="1090809"/>
          </a:xfrm>
          <a:prstGeom prst="rect">
            <a:avLst/>
          </a:prstGeom>
          <a:noFill/>
          <a:ln>
            <a:noFill/>
          </a:ln>
        </p:spPr>
      </p:pic>
      <p:cxnSp>
        <p:nvCxnSpPr>
          <p:cNvPr id="514" name="Shape 514"/>
          <p:cNvCxnSpPr/>
          <p:nvPr/>
        </p:nvCxnSpPr>
        <p:spPr>
          <a:xfrm>
            <a:off x="4329972" y="2079510"/>
            <a:ext cx="777876" cy="0"/>
          </a:xfrm>
          <a:prstGeom prst="straightConnector1">
            <a:avLst/>
          </a:prstGeom>
          <a:noFill/>
          <a:ln w="28575" cap="flat" cmpd="sng">
            <a:solidFill>
              <a:srgbClr val="FF0000"/>
            </a:solidFill>
            <a:prstDash val="solid"/>
            <a:round/>
            <a:headEnd type="none" w="med" len="med"/>
            <a:tailEnd type="none" w="med" len="med"/>
          </a:ln>
        </p:spPr>
      </p:cxnSp>
      <p:sp>
        <p:nvSpPr>
          <p:cNvPr id="515" name="Shape 515"/>
          <p:cNvSpPr/>
          <p:nvPr/>
        </p:nvSpPr>
        <p:spPr>
          <a:xfrm>
            <a:off x="5526862" y="2158041"/>
            <a:ext cx="852879" cy="840658"/>
          </a:xfrm>
          <a:custGeom>
            <a:avLst/>
            <a:gdLst/>
            <a:ahLst/>
            <a:cxnLst/>
            <a:rect l="0" t="0" r="0" b="0"/>
            <a:pathLst>
              <a:path w="120000" h="120000" extrusionOk="0">
                <a:moveTo>
                  <a:pt x="45151" y="0"/>
                </a:moveTo>
                <a:cubicBezTo>
                  <a:pt x="17894" y="4210"/>
                  <a:pt x="-9361" y="8420"/>
                  <a:pt x="3112" y="28421"/>
                </a:cubicBezTo>
                <a:cubicBezTo>
                  <a:pt x="15587" y="48421"/>
                  <a:pt x="100689" y="105964"/>
                  <a:pt x="120000" y="120000"/>
                </a:cubicBezTo>
              </a:path>
            </a:pathLst>
          </a:custGeom>
          <a:noFill/>
          <a:ln w="38100" cap="flat" cmpd="sng">
            <a:solidFill>
              <a:srgbClr val="D2F98B"/>
            </a:solidFill>
            <a:prstDash val="solid"/>
            <a:round/>
            <a:headEnd type="none" w="med" len="med"/>
            <a:tailEnd type="none" w="med" len="med"/>
          </a:ln>
        </p:spPr>
        <p:txBody>
          <a:bodyPr wrap="square" lIns="91425" tIns="45700" rIns="91425" bIns="45700" anchor="ctr" anchorCtr="0">
            <a:noAutofit/>
          </a:bodyPr>
          <a:lstStyle/>
          <a:p>
            <a:pPr marL="0" marR="0" lvl="0" indent="-8890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Shape 520"/>
        <p:cNvGrpSpPr/>
        <p:nvPr/>
      </p:nvGrpSpPr>
      <p:grpSpPr>
        <a:xfrm>
          <a:off x="0" y="0"/>
          <a:ext cx="0" cy="0"/>
          <a:chOff x="0" y="0"/>
          <a:chExt cx="0" cy="0"/>
        </a:xfrm>
      </p:grpSpPr>
      <p:sp>
        <p:nvSpPr>
          <p:cNvPr id="521" name="Shape 521"/>
          <p:cNvSpPr txBox="1">
            <a:spLocks noGrp="1"/>
          </p:cNvSpPr>
          <p:nvPr>
            <p:ph type="title"/>
          </p:nvPr>
        </p:nvSpPr>
        <p:spPr>
          <a:xfrm>
            <a:off x="0" y="76200"/>
            <a:ext cx="8229600" cy="1143000"/>
          </a:xfrm>
          <a:prstGeom prst="rect">
            <a:avLst/>
          </a:prstGeom>
          <a:noFill/>
          <a:ln>
            <a:noFill/>
          </a:ln>
        </p:spPr>
        <p:txBody>
          <a:bodyPr wrap="square" lIns="91425" tIns="45700" rIns="91425" bIns="45700" anchor="ctr" anchorCtr="0">
            <a:noAutofit/>
          </a:bodyPr>
          <a:lstStyle/>
          <a:p>
            <a:pPr marL="0" marR="0" lvl="0" indent="-88900" algn="l" rtl="0">
              <a:lnSpc>
                <a:spcPct val="100000"/>
              </a:lnSpc>
              <a:spcBef>
                <a:spcPts val="0"/>
              </a:spcBef>
              <a:spcAft>
                <a:spcPts val="0"/>
              </a:spcAft>
              <a:buClr>
                <a:schemeClr val="dk2"/>
              </a:buClr>
              <a:buSzPts val="1400"/>
              <a:buFont typeface="Century"/>
              <a:buNone/>
            </a:pPr>
            <a:r>
              <a:rPr lang="en-US" sz="2800" b="0" i="0" u="none" strike="noStrike" cap="none">
                <a:solidFill>
                  <a:schemeClr val="dk2"/>
                </a:solidFill>
                <a:latin typeface="Century"/>
                <a:ea typeface="Century"/>
                <a:cs typeface="Century"/>
                <a:sym typeface="Century"/>
              </a:rPr>
              <a:t>System Overview: Mechanical Design</a:t>
            </a:r>
          </a:p>
        </p:txBody>
      </p:sp>
      <p:sp>
        <p:nvSpPr>
          <p:cNvPr id="522" name="Shape 522"/>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15</a:t>
            </a:fld>
            <a:endParaRPr lang="en-US" sz="1400" b="0" i="0" u="none" strike="noStrike" cap="none">
              <a:solidFill>
                <a:schemeClr val="dk1"/>
              </a:solidFill>
              <a:latin typeface="Century"/>
              <a:ea typeface="Century"/>
              <a:cs typeface="Century"/>
              <a:sym typeface="Century"/>
            </a:endParaRPr>
          </a:p>
        </p:txBody>
      </p:sp>
      <p:sp>
        <p:nvSpPr>
          <p:cNvPr id="523" name="Shape 523"/>
          <p:cNvSpPr txBox="1"/>
          <p:nvPr/>
        </p:nvSpPr>
        <p:spPr>
          <a:xfrm>
            <a:off x="0" y="1265238"/>
            <a:ext cx="8229600" cy="4525962"/>
          </a:xfrm>
          <a:prstGeom prst="rect">
            <a:avLst/>
          </a:prstGeom>
          <a:noFill/>
          <a:ln>
            <a:noFill/>
          </a:ln>
        </p:spPr>
        <p:txBody>
          <a:bodyPr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Century"/>
              <a:buChar char="•"/>
            </a:pPr>
            <a:r>
              <a:rPr lang="en-US" sz="3200" b="0" i="0" u="none" strike="noStrike" cap="none">
                <a:solidFill>
                  <a:schemeClr val="dk1"/>
                </a:solidFill>
                <a:latin typeface="Century"/>
                <a:ea typeface="Century"/>
                <a:cs typeface="Century"/>
                <a:sym typeface="Century"/>
              </a:rPr>
              <a:t>Give me a brief overview of your final mechanical design</a:t>
            </a:r>
          </a:p>
          <a:p>
            <a:pPr marL="1143000" marR="0" lvl="2" indent="-228600" algn="l" rtl="0">
              <a:lnSpc>
                <a:spcPct val="100000"/>
              </a:lnSpc>
              <a:spcBef>
                <a:spcPts val="480"/>
              </a:spcBef>
              <a:spcAft>
                <a:spcPts val="0"/>
              </a:spcAft>
              <a:buClr>
                <a:schemeClr val="dk1"/>
              </a:buClr>
              <a:buSzPts val="2400"/>
              <a:buFont typeface="Century"/>
              <a:buChar char="•"/>
            </a:pPr>
            <a:r>
              <a:rPr lang="en-US" sz="2400" b="0" i="0" u="none" strike="noStrike" cap="none">
                <a:solidFill>
                  <a:schemeClr val="dk1"/>
                </a:solidFill>
                <a:latin typeface="Century"/>
                <a:ea typeface="Century"/>
                <a:cs typeface="Century"/>
                <a:sym typeface="Century"/>
              </a:rPr>
              <a:t>Mechanical drawings should be included with your other CDR deliverables</a:t>
            </a:r>
          </a:p>
          <a:p>
            <a:pPr marL="1143000" marR="0" lvl="2" indent="-228600" algn="l" rtl="0">
              <a:lnSpc>
                <a:spcPct val="100000"/>
              </a:lnSpc>
              <a:spcBef>
                <a:spcPts val="480"/>
              </a:spcBef>
              <a:spcAft>
                <a:spcPts val="0"/>
              </a:spcAft>
              <a:buClr>
                <a:schemeClr val="dk1"/>
              </a:buClr>
              <a:buSzPts val="2400"/>
              <a:buFont typeface="Century"/>
              <a:buChar char="•"/>
            </a:pPr>
            <a:r>
              <a:rPr lang="en-US" sz="2400" b="0" i="0" u="none" strike="noStrike" cap="none">
                <a:solidFill>
                  <a:schemeClr val="dk1"/>
                </a:solidFill>
                <a:latin typeface="Century"/>
                <a:ea typeface="Century"/>
                <a:cs typeface="Century"/>
                <a:sym typeface="Century"/>
              </a:rPr>
              <a:t>Solid models (labeled and dimensioned) with many views should be included</a:t>
            </a:r>
          </a:p>
          <a:p>
            <a:pPr marL="1143000" marR="0" lvl="2" indent="-228600" algn="l" rtl="0">
              <a:lnSpc>
                <a:spcPct val="100000"/>
              </a:lnSpc>
              <a:spcBef>
                <a:spcPts val="480"/>
              </a:spcBef>
              <a:spcAft>
                <a:spcPts val="0"/>
              </a:spcAft>
              <a:buClr>
                <a:schemeClr val="dk1"/>
              </a:buClr>
              <a:buSzPts val="2400"/>
              <a:buFont typeface="Century"/>
              <a:buChar char="•"/>
            </a:pPr>
            <a:r>
              <a:rPr lang="en-US" sz="2400" b="0" i="0" u="none" strike="noStrike" cap="none">
                <a:solidFill>
                  <a:schemeClr val="dk1"/>
                </a:solidFill>
                <a:latin typeface="Century"/>
                <a:ea typeface="Century"/>
                <a:cs typeface="Century"/>
                <a:sym typeface="Century"/>
              </a:rPr>
              <a:t>Expecting multiple views (top, bottom, side, and iso views)</a:t>
            </a:r>
          </a:p>
          <a:p>
            <a:pPr marL="1143000" marR="0" lvl="2" indent="-228600" algn="l" rtl="0">
              <a:lnSpc>
                <a:spcPct val="100000"/>
              </a:lnSpc>
              <a:spcBef>
                <a:spcPts val="480"/>
              </a:spcBef>
              <a:spcAft>
                <a:spcPts val="0"/>
              </a:spcAft>
              <a:buClr>
                <a:schemeClr val="dk1"/>
              </a:buClr>
              <a:buSzPts val="2400"/>
              <a:buFont typeface="Century"/>
              <a:buChar char="•"/>
            </a:pPr>
            <a:r>
              <a:rPr lang="en-US" sz="2400" b="0" i="0" u="none" strike="noStrike" cap="none">
                <a:solidFill>
                  <a:schemeClr val="dk1"/>
                </a:solidFill>
                <a:latin typeface="Century"/>
                <a:ea typeface="Century"/>
                <a:cs typeface="Century"/>
                <a:sym typeface="Century"/>
              </a:rPr>
              <a:t>Any stress/strain analysis?</a:t>
            </a:r>
          </a:p>
          <a:p>
            <a:pPr marL="1143000" marR="0" lvl="2" indent="-228600" algn="l" rtl="0">
              <a:lnSpc>
                <a:spcPct val="100000"/>
              </a:lnSpc>
              <a:spcBef>
                <a:spcPts val="480"/>
              </a:spcBef>
              <a:spcAft>
                <a:spcPts val="0"/>
              </a:spcAft>
              <a:buClr>
                <a:schemeClr val="dk1"/>
              </a:buClr>
              <a:buSzPts val="2400"/>
              <a:buFont typeface="Century"/>
              <a:buChar char="•"/>
            </a:pPr>
            <a:r>
              <a:rPr lang="en-US" sz="2400" b="0" i="0" u="none" strike="noStrike" cap="none">
                <a:solidFill>
                  <a:schemeClr val="dk1"/>
                </a:solidFill>
                <a:latin typeface="Century"/>
                <a:ea typeface="Century"/>
                <a:cs typeface="Century"/>
                <a:sym typeface="Century"/>
              </a:rPr>
              <a:t>Material choices?</a:t>
            </a:r>
          </a:p>
          <a:p>
            <a:pPr marL="457200" marR="0" lvl="1" indent="-177800" algn="l" rtl="0">
              <a:lnSpc>
                <a:spcPct val="100000"/>
              </a:lnSpc>
              <a:spcBef>
                <a:spcPts val="560"/>
              </a:spcBef>
              <a:spcAft>
                <a:spcPts val="0"/>
              </a:spcAft>
              <a:buClr>
                <a:srgbClr val="000000"/>
              </a:buClr>
              <a:buSzPts val="2800"/>
              <a:buFont typeface="Arial"/>
              <a:buNone/>
            </a:pPr>
            <a:endParaRPr sz="2800" b="0" i="0" u="none" strike="noStrike" cap="none">
              <a:solidFill>
                <a:schemeClr val="dk1"/>
              </a:solidFill>
              <a:latin typeface="Century"/>
              <a:ea typeface="Century"/>
              <a:cs typeface="Century"/>
              <a:sym typeface="Century"/>
            </a:endParaRPr>
          </a:p>
          <a:p>
            <a:pPr marL="1143000" marR="0" lvl="2" indent="-381000" algn="l" rtl="0">
              <a:lnSpc>
                <a:spcPct val="100000"/>
              </a:lnSpc>
              <a:spcBef>
                <a:spcPts val="480"/>
              </a:spcBef>
              <a:spcAft>
                <a:spcPts val="0"/>
              </a:spcAft>
              <a:buClr>
                <a:schemeClr val="dk1"/>
              </a:buClr>
              <a:buSzPts val="2400"/>
              <a:buFont typeface="Arial"/>
              <a:buNone/>
            </a:pPr>
            <a:endParaRPr sz="2400" b="0" i="0" u="none" strike="noStrike" cap="none">
              <a:solidFill>
                <a:schemeClr val="dk1"/>
              </a:solidFill>
              <a:latin typeface="Century"/>
              <a:ea typeface="Century"/>
              <a:cs typeface="Century"/>
              <a:sym typeface="Century"/>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Shape 527"/>
        <p:cNvGrpSpPr/>
        <p:nvPr/>
      </p:nvGrpSpPr>
      <p:grpSpPr>
        <a:xfrm>
          <a:off x="0" y="0"/>
          <a:ext cx="0" cy="0"/>
          <a:chOff x="0" y="0"/>
          <a:chExt cx="0" cy="0"/>
        </a:xfrm>
      </p:grpSpPr>
      <p:sp>
        <p:nvSpPr>
          <p:cNvPr id="528" name="Shape 528"/>
          <p:cNvSpPr txBox="1">
            <a:spLocks noGrp="1"/>
          </p:cNvSpPr>
          <p:nvPr>
            <p:ph type="title"/>
          </p:nvPr>
        </p:nvSpPr>
        <p:spPr>
          <a:xfrm>
            <a:off x="0" y="76200"/>
            <a:ext cx="8229600" cy="1143000"/>
          </a:xfrm>
          <a:prstGeom prst="rect">
            <a:avLst/>
          </a:prstGeom>
          <a:noFill/>
          <a:ln>
            <a:noFill/>
          </a:ln>
        </p:spPr>
        <p:txBody>
          <a:bodyPr wrap="square" lIns="91425" tIns="45700" rIns="91425" bIns="45700" anchor="ctr" anchorCtr="0">
            <a:noAutofit/>
          </a:bodyPr>
          <a:lstStyle/>
          <a:p>
            <a:pPr marL="0" marR="0" lvl="0" indent="-88900" algn="l" rtl="0">
              <a:lnSpc>
                <a:spcPct val="100000"/>
              </a:lnSpc>
              <a:spcBef>
                <a:spcPts val="0"/>
              </a:spcBef>
              <a:spcAft>
                <a:spcPts val="0"/>
              </a:spcAft>
              <a:buClr>
                <a:schemeClr val="dk2"/>
              </a:buClr>
              <a:buSzPts val="1400"/>
              <a:buFont typeface="Century"/>
              <a:buNone/>
            </a:pPr>
            <a:r>
              <a:rPr lang="en-US" sz="2800" b="0" i="0" u="none" strike="noStrike" cap="none">
                <a:solidFill>
                  <a:schemeClr val="dk2"/>
                </a:solidFill>
                <a:latin typeface="Century"/>
                <a:ea typeface="Century"/>
                <a:cs typeface="Century"/>
                <a:sym typeface="Century"/>
              </a:rPr>
              <a:t>Design Overview: Payload Layout</a:t>
            </a:r>
          </a:p>
        </p:txBody>
      </p:sp>
      <p:sp>
        <p:nvSpPr>
          <p:cNvPr id="529" name="Shape 529"/>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16</a:t>
            </a:fld>
            <a:endParaRPr lang="en-US" sz="1400" b="0" i="0" u="none" strike="noStrike" cap="none">
              <a:solidFill>
                <a:schemeClr val="dk1"/>
              </a:solidFill>
              <a:latin typeface="Century"/>
              <a:ea typeface="Century"/>
              <a:cs typeface="Century"/>
              <a:sym typeface="Century"/>
            </a:endParaRPr>
          </a:p>
        </p:txBody>
      </p:sp>
      <p:pic>
        <p:nvPicPr>
          <p:cNvPr id="530" name="Shape 530"/>
          <p:cNvPicPr preferRelativeResize="0">
            <a:picLocks noGrp="1"/>
          </p:cNvPicPr>
          <p:nvPr>
            <p:ph type="body" idx="1"/>
          </p:nvPr>
        </p:nvPicPr>
        <p:blipFill rotWithShape="1">
          <a:blip r:embed="rId3">
            <a:alphaModFix/>
          </a:blip>
          <a:srcRect l="5735" r="11309"/>
          <a:stretch/>
        </p:blipFill>
        <p:spPr>
          <a:xfrm>
            <a:off x="457200" y="1143000"/>
            <a:ext cx="8144027" cy="473346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5"/>
        <p:cNvGrpSpPr/>
        <p:nvPr/>
      </p:nvGrpSpPr>
      <p:grpSpPr>
        <a:xfrm>
          <a:off x="0" y="0"/>
          <a:ext cx="0" cy="0"/>
          <a:chOff x="0" y="0"/>
          <a:chExt cx="0" cy="0"/>
        </a:xfrm>
      </p:grpSpPr>
      <p:sp>
        <p:nvSpPr>
          <p:cNvPr id="536" name="Shape 536"/>
          <p:cNvSpPr txBox="1">
            <a:spLocks noGrp="1"/>
          </p:cNvSpPr>
          <p:nvPr>
            <p:ph type="title"/>
          </p:nvPr>
        </p:nvSpPr>
        <p:spPr>
          <a:xfrm>
            <a:off x="0" y="76200"/>
            <a:ext cx="8229600" cy="1143000"/>
          </a:xfrm>
          <a:prstGeom prst="rect">
            <a:avLst/>
          </a:prstGeom>
          <a:noFill/>
          <a:ln>
            <a:noFill/>
          </a:ln>
        </p:spPr>
        <p:txBody>
          <a:bodyPr wrap="square" lIns="91425" tIns="45700" rIns="91425" bIns="45700" anchor="ctr" anchorCtr="0">
            <a:noAutofit/>
          </a:bodyPr>
          <a:lstStyle/>
          <a:p>
            <a:pPr marL="0" marR="0" lvl="0" indent="-88900" algn="l" rtl="0">
              <a:lnSpc>
                <a:spcPct val="100000"/>
              </a:lnSpc>
              <a:spcBef>
                <a:spcPts val="0"/>
              </a:spcBef>
              <a:spcAft>
                <a:spcPts val="0"/>
              </a:spcAft>
              <a:buClr>
                <a:schemeClr val="dk2"/>
              </a:buClr>
              <a:buSzPts val="1400"/>
              <a:buFont typeface="Century"/>
              <a:buNone/>
            </a:pPr>
            <a:r>
              <a:rPr lang="en-US" sz="2800" b="0" i="0" u="none" strike="noStrike" cap="none">
                <a:solidFill>
                  <a:schemeClr val="dk2"/>
                </a:solidFill>
                <a:latin typeface="Century"/>
                <a:ea typeface="Century"/>
                <a:cs typeface="Century"/>
                <a:sym typeface="Century"/>
              </a:rPr>
              <a:t>System Overview: Electrical Design</a:t>
            </a:r>
          </a:p>
        </p:txBody>
      </p:sp>
      <p:sp>
        <p:nvSpPr>
          <p:cNvPr id="537" name="Shape 537"/>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rgbClr val="000000"/>
              </a:buClr>
              <a:buSzPts val="1400"/>
              <a:buFont typeface="Century"/>
              <a:buNone/>
            </a:pPr>
            <a:fld id="{00000000-1234-1234-1234-123412341234}" type="slidenum">
              <a:rPr lang="en-US" sz="1400" b="0" i="0" u="none" strike="noStrike" cap="none">
                <a:solidFill>
                  <a:srgbClr val="000000"/>
                </a:solidFill>
                <a:latin typeface="Century"/>
                <a:ea typeface="Century"/>
                <a:cs typeface="Century"/>
                <a:sym typeface="Century"/>
              </a:rPr>
              <a:t>17</a:t>
            </a:fld>
            <a:endParaRPr lang="en-US" sz="1400" b="0" i="0" u="none" strike="noStrike" cap="none">
              <a:solidFill>
                <a:srgbClr val="000000"/>
              </a:solidFill>
              <a:latin typeface="Century"/>
              <a:ea typeface="Century"/>
              <a:cs typeface="Century"/>
              <a:sym typeface="Century"/>
            </a:endParaRPr>
          </a:p>
        </p:txBody>
      </p:sp>
      <p:pic>
        <p:nvPicPr>
          <p:cNvPr id="538" name="Shape 538"/>
          <p:cNvPicPr preferRelativeResize="0"/>
          <p:nvPr/>
        </p:nvPicPr>
        <p:blipFill rotWithShape="1">
          <a:blip r:embed="rId3">
            <a:alphaModFix/>
          </a:blip>
          <a:srcRect/>
          <a:stretch/>
        </p:blipFill>
        <p:spPr>
          <a:xfrm>
            <a:off x="1170359" y="1112753"/>
            <a:ext cx="6449641" cy="4893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Shape 543"/>
        <p:cNvGrpSpPr/>
        <p:nvPr/>
      </p:nvGrpSpPr>
      <p:grpSpPr>
        <a:xfrm>
          <a:off x="0" y="0"/>
          <a:ext cx="0" cy="0"/>
          <a:chOff x="0" y="0"/>
          <a:chExt cx="0" cy="0"/>
        </a:xfrm>
      </p:grpSpPr>
      <p:sp>
        <p:nvSpPr>
          <p:cNvPr id="544" name="Shape 544"/>
          <p:cNvSpPr txBox="1">
            <a:spLocks noGrp="1"/>
          </p:cNvSpPr>
          <p:nvPr>
            <p:ph type="title"/>
          </p:nvPr>
        </p:nvSpPr>
        <p:spPr>
          <a:xfrm>
            <a:off x="0" y="76200"/>
            <a:ext cx="8229600" cy="1143000"/>
          </a:xfrm>
          <a:prstGeom prst="rect">
            <a:avLst/>
          </a:prstGeom>
          <a:noFill/>
          <a:ln>
            <a:noFill/>
          </a:ln>
        </p:spPr>
        <p:txBody>
          <a:bodyPr wrap="square" lIns="91425" tIns="45700" rIns="91425" bIns="45700" anchor="ctr" anchorCtr="0">
            <a:noAutofit/>
          </a:bodyPr>
          <a:lstStyle/>
          <a:p>
            <a:pPr marL="0" marR="0" lvl="0" indent="-88900" algn="l" rtl="0">
              <a:lnSpc>
                <a:spcPct val="100000"/>
              </a:lnSpc>
              <a:spcBef>
                <a:spcPts val="0"/>
              </a:spcBef>
              <a:spcAft>
                <a:spcPts val="0"/>
              </a:spcAft>
              <a:buClr>
                <a:schemeClr val="dk2"/>
              </a:buClr>
              <a:buSzPts val="1400"/>
              <a:buFont typeface="Century"/>
              <a:buNone/>
            </a:pPr>
            <a:r>
              <a:rPr lang="en-US" sz="2800" b="0" i="0" u="none" strike="noStrike" cap="none">
                <a:solidFill>
                  <a:schemeClr val="dk2"/>
                </a:solidFill>
                <a:latin typeface="Century"/>
                <a:ea typeface="Century"/>
                <a:cs typeface="Century"/>
                <a:sym typeface="Century"/>
              </a:rPr>
              <a:t>System Overview: Software Design</a:t>
            </a:r>
          </a:p>
        </p:txBody>
      </p:sp>
      <p:sp>
        <p:nvSpPr>
          <p:cNvPr id="545" name="Shape 545"/>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rgbClr val="000000"/>
              </a:buClr>
              <a:buSzPts val="1400"/>
              <a:buFont typeface="Century"/>
              <a:buNone/>
            </a:pPr>
            <a:fld id="{00000000-1234-1234-1234-123412341234}" type="slidenum">
              <a:rPr lang="en-US" sz="1400" b="0" i="0" u="none" strike="noStrike" cap="none">
                <a:solidFill>
                  <a:srgbClr val="000000"/>
                </a:solidFill>
                <a:latin typeface="Century"/>
                <a:ea typeface="Century"/>
                <a:cs typeface="Century"/>
                <a:sym typeface="Century"/>
              </a:rPr>
              <a:t>18</a:t>
            </a:fld>
            <a:endParaRPr lang="en-US" sz="1400" b="0" i="0" u="none" strike="noStrike" cap="none">
              <a:solidFill>
                <a:srgbClr val="000000"/>
              </a:solidFill>
              <a:latin typeface="Century"/>
              <a:ea typeface="Century"/>
              <a:cs typeface="Century"/>
              <a:sym typeface="Century"/>
            </a:endParaRPr>
          </a:p>
        </p:txBody>
      </p:sp>
      <p:pic>
        <p:nvPicPr>
          <p:cNvPr id="3" name="Picture 2">
            <a:extLst>
              <a:ext uri="{FF2B5EF4-FFF2-40B4-BE49-F238E27FC236}">
                <a16:creationId xmlns:a16="http://schemas.microsoft.com/office/drawing/2014/main" id="{710A9180-E2A0-4059-A1F0-1D2F0B930E53}"/>
              </a:ext>
            </a:extLst>
          </p:cNvPr>
          <p:cNvPicPr>
            <a:picLocks noChangeAspect="1"/>
          </p:cNvPicPr>
          <p:nvPr/>
        </p:nvPicPr>
        <p:blipFill>
          <a:blip r:embed="rId3"/>
          <a:stretch>
            <a:fillRect/>
          </a:stretch>
        </p:blipFill>
        <p:spPr>
          <a:xfrm>
            <a:off x="228600" y="1000299"/>
            <a:ext cx="8686800" cy="512725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F84D85B-8587-426A-A4FB-4DB3133C525F}"/>
              </a:ext>
            </a:extLst>
          </p:cNvPr>
          <p:cNvSpPr>
            <a:spLocks noGrp="1"/>
          </p:cNvSpPr>
          <p:nvPr>
            <p:ph type="title"/>
          </p:nvPr>
        </p:nvSpPr>
        <p:spPr/>
        <p:txBody>
          <a:bodyPr/>
          <a:lstStyle/>
          <a:p>
            <a:r>
              <a:rPr lang="en-US" dirty="0"/>
              <a:t>System Overview Description of Partnerships</a:t>
            </a:r>
          </a:p>
        </p:txBody>
      </p:sp>
      <p:sp>
        <p:nvSpPr>
          <p:cNvPr id="6" name="Text Placeholder 5">
            <a:extLst>
              <a:ext uri="{FF2B5EF4-FFF2-40B4-BE49-F238E27FC236}">
                <a16:creationId xmlns:a16="http://schemas.microsoft.com/office/drawing/2014/main" id="{F1124C29-C0A2-43FF-A613-9B5CA4F49E9C}"/>
              </a:ext>
            </a:extLst>
          </p:cNvPr>
          <p:cNvSpPr>
            <a:spLocks noGrp="1"/>
          </p:cNvSpPr>
          <p:nvPr>
            <p:ph type="body" idx="1"/>
          </p:nvPr>
        </p:nvSpPr>
        <p:spPr/>
        <p:txBody>
          <a:bodyPr/>
          <a:lstStyle/>
          <a:p>
            <a:r>
              <a:rPr lang="en-US" dirty="0"/>
              <a:t>NASA Wallops Flight Facility</a:t>
            </a:r>
          </a:p>
          <a:p>
            <a:pPr indent="0">
              <a:buNone/>
            </a:pPr>
            <a:endParaRPr lang="en-US" dirty="0"/>
          </a:p>
          <a:p>
            <a:r>
              <a:rPr lang="en-US" sz="2400" dirty="0"/>
              <a:t>Fly, integration and environmental tests. Provide students the opportunity to develop a hardware project that is launched to space on a sounding rocket.</a:t>
            </a:r>
          </a:p>
        </p:txBody>
      </p:sp>
      <p:sp>
        <p:nvSpPr>
          <p:cNvPr id="4" name="Slide Number Placeholder 3">
            <a:extLst>
              <a:ext uri="{FF2B5EF4-FFF2-40B4-BE49-F238E27FC236}">
                <a16:creationId xmlns:a16="http://schemas.microsoft.com/office/drawing/2014/main" id="{2357853B-F380-43CA-AC72-242DCEA6EEC5}"/>
              </a:ext>
            </a:extLst>
          </p:cNvPr>
          <p:cNvSpPr>
            <a:spLocks noGrp="1"/>
          </p:cNvSpPr>
          <p:nvPr>
            <p:ph type="sldNum" idx="12"/>
          </p:nvPr>
        </p:nvSpPr>
        <p:spPr/>
        <p:txBody>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smtClean="0">
                <a:solidFill>
                  <a:schemeClr val="dk1"/>
                </a:solidFill>
                <a:latin typeface="Century"/>
                <a:ea typeface="Century"/>
                <a:cs typeface="Century"/>
                <a:sym typeface="Century"/>
              </a:rPr>
              <a:t>19</a:t>
            </a:fld>
            <a:endParaRPr lang="en-US" sz="1400" b="0" i="0" u="none" strike="noStrike" cap="none">
              <a:solidFill>
                <a:schemeClr val="dk1"/>
              </a:solidFill>
              <a:latin typeface="Century"/>
              <a:ea typeface="Century"/>
              <a:cs typeface="Century"/>
              <a:sym typeface="Century"/>
            </a:endParaRPr>
          </a:p>
        </p:txBody>
      </p:sp>
    </p:spTree>
    <p:extLst>
      <p:ext uri="{BB962C8B-B14F-4D97-AF65-F5344CB8AC3E}">
        <p14:creationId xmlns:p14="http://schemas.microsoft.com/office/powerpoint/2010/main" val="1263590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Shape 293"/>
          <p:cNvSpPr txBox="1">
            <a:spLocks noGrp="1"/>
          </p:cNvSpPr>
          <p:nvPr>
            <p:ph type="ctrTitle"/>
          </p:nvPr>
        </p:nvSpPr>
        <p:spPr>
          <a:xfrm>
            <a:off x="685800" y="2130425"/>
            <a:ext cx="7772400" cy="1470025"/>
          </a:xfrm>
          <a:prstGeom prst="rect">
            <a:avLst/>
          </a:prstGeom>
          <a:noFill/>
          <a:ln>
            <a:noFill/>
          </a:ln>
        </p:spPr>
        <p:txBody>
          <a:bodyPr wrap="square" lIns="91425" tIns="45700" rIns="91425" bIns="45700" anchor="ctr" anchorCtr="0">
            <a:noAutofit/>
          </a:bodyPr>
          <a:lstStyle/>
          <a:p>
            <a:pPr marL="0" marR="0" lvl="0" indent="-88900" algn="ctr" rtl="0">
              <a:lnSpc>
                <a:spcPct val="100000"/>
              </a:lnSpc>
              <a:spcBef>
                <a:spcPts val="0"/>
              </a:spcBef>
              <a:spcAft>
                <a:spcPts val="0"/>
              </a:spcAft>
              <a:buClr>
                <a:schemeClr val="dk2"/>
              </a:buClr>
              <a:buSzPts val="1400"/>
              <a:buFont typeface="Century"/>
              <a:buNone/>
            </a:pPr>
            <a:r>
              <a:rPr lang="en-US" sz="4400" b="0" i="0" u="none" strike="noStrike" cap="none">
                <a:solidFill>
                  <a:schemeClr val="dk2"/>
                </a:solidFill>
                <a:latin typeface="Century"/>
                <a:ea typeface="Century"/>
                <a:cs typeface="Century"/>
                <a:sym typeface="Century"/>
              </a:rPr>
              <a:t>1.0 Mission Overview</a:t>
            </a:r>
          </a:p>
        </p:txBody>
      </p:sp>
      <p:sp>
        <p:nvSpPr>
          <p:cNvPr id="294" name="Shape 294"/>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2</a:t>
            </a:fld>
            <a:endParaRPr lang="en-US" sz="1400" b="0" i="0" u="none" strike="noStrike" cap="none">
              <a:solidFill>
                <a:schemeClr val="dk1"/>
              </a:solidFill>
              <a:latin typeface="Century"/>
              <a:ea typeface="Century"/>
              <a:cs typeface="Century"/>
              <a:sym typeface="Century"/>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81D5A6B-0CC7-4E17-AE13-5CE413844BFA}"/>
              </a:ext>
            </a:extLst>
          </p:cNvPr>
          <p:cNvSpPr>
            <a:spLocks noGrp="1"/>
          </p:cNvSpPr>
          <p:nvPr>
            <p:ph type="title"/>
          </p:nvPr>
        </p:nvSpPr>
        <p:spPr/>
        <p:txBody>
          <a:bodyPr/>
          <a:lstStyle/>
          <a:p>
            <a:r>
              <a:rPr lang="en-US" dirty="0"/>
              <a:t>System Overview Description of Partnerships</a:t>
            </a:r>
          </a:p>
        </p:txBody>
      </p:sp>
      <p:sp>
        <p:nvSpPr>
          <p:cNvPr id="6" name="Text Placeholder 5">
            <a:extLst>
              <a:ext uri="{FF2B5EF4-FFF2-40B4-BE49-F238E27FC236}">
                <a16:creationId xmlns:a16="http://schemas.microsoft.com/office/drawing/2014/main" id="{31622C72-07BC-42B7-9D6C-332CECD44765}"/>
              </a:ext>
            </a:extLst>
          </p:cNvPr>
          <p:cNvSpPr>
            <a:spLocks noGrp="1"/>
          </p:cNvSpPr>
          <p:nvPr>
            <p:ph type="body" idx="1"/>
          </p:nvPr>
        </p:nvSpPr>
        <p:spPr/>
        <p:txBody>
          <a:bodyPr/>
          <a:lstStyle/>
          <a:p>
            <a:r>
              <a:rPr lang="en-US" dirty="0"/>
              <a:t>Colorado Space Grant Consortium</a:t>
            </a:r>
          </a:p>
          <a:p>
            <a:endParaRPr lang="en-US" sz="2400" dirty="0"/>
          </a:p>
          <a:p>
            <a:r>
              <a:rPr lang="en-US" sz="2400" dirty="0"/>
              <a:t> Establish the RockSat-X program that maintains the organization and structure that give access to college students to develop an experimental payload that flies to space.</a:t>
            </a:r>
          </a:p>
        </p:txBody>
      </p:sp>
      <p:sp>
        <p:nvSpPr>
          <p:cNvPr id="4" name="Slide Number Placeholder 3">
            <a:extLst>
              <a:ext uri="{FF2B5EF4-FFF2-40B4-BE49-F238E27FC236}">
                <a16:creationId xmlns:a16="http://schemas.microsoft.com/office/drawing/2014/main" id="{E04CE3DB-C48F-4F6D-B8ED-056C7D02C643}"/>
              </a:ext>
            </a:extLst>
          </p:cNvPr>
          <p:cNvSpPr>
            <a:spLocks noGrp="1"/>
          </p:cNvSpPr>
          <p:nvPr>
            <p:ph type="sldNum" idx="12"/>
          </p:nvPr>
        </p:nvSpPr>
        <p:spPr/>
        <p:txBody>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smtClean="0">
                <a:solidFill>
                  <a:schemeClr val="dk1"/>
                </a:solidFill>
                <a:latin typeface="Century"/>
                <a:ea typeface="Century"/>
                <a:cs typeface="Century"/>
                <a:sym typeface="Century"/>
              </a:rPr>
              <a:t>20</a:t>
            </a:fld>
            <a:endParaRPr lang="en-US" sz="1400" b="0" i="0" u="none" strike="noStrike" cap="none">
              <a:solidFill>
                <a:schemeClr val="dk1"/>
              </a:solidFill>
              <a:latin typeface="Century"/>
              <a:ea typeface="Century"/>
              <a:cs typeface="Century"/>
              <a:sym typeface="Century"/>
            </a:endParaRPr>
          </a:p>
        </p:txBody>
      </p:sp>
    </p:spTree>
    <p:extLst>
      <p:ext uri="{BB962C8B-B14F-4D97-AF65-F5344CB8AC3E}">
        <p14:creationId xmlns:p14="http://schemas.microsoft.com/office/powerpoint/2010/main" val="21909460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EA3636C-CA51-4F41-A250-7D046E446CDA}"/>
              </a:ext>
            </a:extLst>
          </p:cNvPr>
          <p:cNvSpPr>
            <a:spLocks noGrp="1"/>
          </p:cNvSpPr>
          <p:nvPr>
            <p:ph type="title"/>
          </p:nvPr>
        </p:nvSpPr>
        <p:spPr/>
        <p:txBody>
          <a:bodyPr/>
          <a:lstStyle/>
          <a:p>
            <a:r>
              <a:rPr lang="en-US" dirty="0"/>
              <a:t>System Overview: Description of Partnerships</a:t>
            </a:r>
          </a:p>
        </p:txBody>
      </p:sp>
      <p:sp>
        <p:nvSpPr>
          <p:cNvPr id="6" name="Text Placeholder 5">
            <a:extLst>
              <a:ext uri="{FF2B5EF4-FFF2-40B4-BE49-F238E27FC236}">
                <a16:creationId xmlns:a16="http://schemas.microsoft.com/office/drawing/2014/main" id="{C06530CF-48D2-4278-A7D1-81EA52C32BAE}"/>
              </a:ext>
            </a:extLst>
          </p:cNvPr>
          <p:cNvSpPr>
            <a:spLocks noGrp="1"/>
          </p:cNvSpPr>
          <p:nvPr>
            <p:ph type="body" idx="1"/>
          </p:nvPr>
        </p:nvSpPr>
        <p:spPr/>
        <p:txBody>
          <a:bodyPr/>
          <a:lstStyle/>
          <a:p>
            <a:r>
              <a:rPr lang="en-US" dirty="0"/>
              <a:t> Interamerican University-Bayamon Campus </a:t>
            </a:r>
          </a:p>
          <a:p>
            <a:r>
              <a:rPr lang="en-US" dirty="0"/>
              <a:t> </a:t>
            </a:r>
            <a:r>
              <a:rPr lang="en-US" sz="2400" dirty="0"/>
              <a:t>Analyze the collected data for organic compounds</a:t>
            </a:r>
          </a:p>
          <a:p>
            <a:endParaRPr lang="en-US" dirty="0"/>
          </a:p>
          <a:p>
            <a:r>
              <a:rPr lang="en-US" dirty="0"/>
              <a:t> School of Machining (ETH)</a:t>
            </a:r>
          </a:p>
          <a:p>
            <a:r>
              <a:rPr lang="en-US" dirty="0"/>
              <a:t> </a:t>
            </a:r>
            <a:r>
              <a:rPr lang="en-US" sz="2400" dirty="0"/>
              <a:t>Construction  of the aluminum structure</a:t>
            </a:r>
          </a:p>
        </p:txBody>
      </p:sp>
      <p:sp>
        <p:nvSpPr>
          <p:cNvPr id="4" name="Slide Number Placeholder 3">
            <a:extLst>
              <a:ext uri="{FF2B5EF4-FFF2-40B4-BE49-F238E27FC236}">
                <a16:creationId xmlns:a16="http://schemas.microsoft.com/office/drawing/2014/main" id="{E00B9413-C7B4-42B3-9623-8BE1186DE566}"/>
              </a:ext>
            </a:extLst>
          </p:cNvPr>
          <p:cNvSpPr>
            <a:spLocks noGrp="1"/>
          </p:cNvSpPr>
          <p:nvPr>
            <p:ph type="sldNum" idx="12"/>
          </p:nvPr>
        </p:nvSpPr>
        <p:spPr/>
        <p:txBody>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smtClean="0">
                <a:solidFill>
                  <a:schemeClr val="dk1"/>
                </a:solidFill>
                <a:latin typeface="Century"/>
                <a:ea typeface="Century"/>
                <a:cs typeface="Century"/>
                <a:sym typeface="Century"/>
              </a:rPr>
              <a:t>21</a:t>
            </a:fld>
            <a:endParaRPr lang="en-US" sz="1400" b="0" i="0" u="none" strike="noStrike" cap="none">
              <a:solidFill>
                <a:schemeClr val="dk1"/>
              </a:solidFill>
              <a:latin typeface="Century"/>
              <a:ea typeface="Century"/>
              <a:cs typeface="Century"/>
              <a:sym typeface="Century"/>
            </a:endParaRPr>
          </a:p>
        </p:txBody>
      </p:sp>
    </p:spTree>
    <p:extLst>
      <p:ext uri="{BB962C8B-B14F-4D97-AF65-F5344CB8AC3E}">
        <p14:creationId xmlns:p14="http://schemas.microsoft.com/office/powerpoint/2010/main" val="12992683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17C027-CD51-42C2-A966-BB8CDD975226}"/>
              </a:ext>
            </a:extLst>
          </p:cNvPr>
          <p:cNvSpPr>
            <a:spLocks noGrp="1"/>
          </p:cNvSpPr>
          <p:nvPr>
            <p:ph type="title"/>
          </p:nvPr>
        </p:nvSpPr>
        <p:spPr/>
        <p:txBody>
          <a:bodyPr/>
          <a:lstStyle/>
          <a:p>
            <a:r>
              <a:rPr lang="en-US" dirty="0"/>
              <a:t>System Overview: Description of Partnerships</a:t>
            </a:r>
          </a:p>
        </p:txBody>
      </p:sp>
      <p:sp>
        <p:nvSpPr>
          <p:cNvPr id="6" name="Text Placeholder 5">
            <a:extLst>
              <a:ext uri="{FF2B5EF4-FFF2-40B4-BE49-F238E27FC236}">
                <a16:creationId xmlns:a16="http://schemas.microsoft.com/office/drawing/2014/main" id="{A5E65F8D-25A1-4483-A615-C75A7D9E5479}"/>
              </a:ext>
            </a:extLst>
          </p:cNvPr>
          <p:cNvSpPr>
            <a:spLocks noGrp="1"/>
          </p:cNvSpPr>
          <p:nvPr>
            <p:ph type="body" idx="1"/>
          </p:nvPr>
        </p:nvSpPr>
        <p:spPr/>
        <p:txBody>
          <a:bodyPr/>
          <a:lstStyle/>
          <a:p>
            <a:r>
              <a:rPr lang="en-US" dirty="0"/>
              <a:t>Bifrost Documentary</a:t>
            </a:r>
          </a:p>
          <a:p>
            <a:r>
              <a:rPr lang="en-US" dirty="0"/>
              <a:t> </a:t>
            </a:r>
            <a:r>
              <a:rPr lang="en-US" sz="2400" dirty="0"/>
              <a:t>Video documentary</a:t>
            </a:r>
          </a:p>
        </p:txBody>
      </p:sp>
      <p:sp>
        <p:nvSpPr>
          <p:cNvPr id="4" name="Slide Number Placeholder 3">
            <a:extLst>
              <a:ext uri="{FF2B5EF4-FFF2-40B4-BE49-F238E27FC236}">
                <a16:creationId xmlns:a16="http://schemas.microsoft.com/office/drawing/2014/main" id="{8BEABFC3-F61B-47FA-90A3-F64B41D7D790}"/>
              </a:ext>
            </a:extLst>
          </p:cNvPr>
          <p:cNvSpPr>
            <a:spLocks noGrp="1"/>
          </p:cNvSpPr>
          <p:nvPr>
            <p:ph type="sldNum" idx="12"/>
          </p:nvPr>
        </p:nvSpPr>
        <p:spPr/>
        <p:txBody>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smtClean="0">
                <a:solidFill>
                  <a:schemeClr val="dk1"/>
                </a:solidFill>
                <a:latin typeface="Century"/>
                <a:ea typeface="Century"/>
                <a:cs typeface="Century"/>
                <a:sym typeface="Century"/>
              </a:rPr>
              <a:t>22</a:t>
            </a:fld>
            <a:endParaRPr lang="en-US" sz="1400" b="0" i="0" u="none" strike="noStrike" cap="none">
              <a:solidFill>
                <a:schemeClr val="dk1"/>
              </a:solidFill>
              <a:latin typeface="Century"/>
              <a:ea typeface="Century"/>
              <a:cs typeface="Century"/>
              <a:sym typeface="Century"/>
            </a:endParaRPr>
          </a:p>
        </p:txBody>
      </p:sp>
    </p:spTree>
    <p:extLst>
      <p:ext uri="{BB962C8B-B14F-4D97-AF65-F5344CB8AC3E}">
        <p14:creationId xmlns:p14="http://schemas.microsoft.com/office/powerpoint/2010/main" val="15923850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Shape 599"/>
        <p:cNvGrpSpPr/>
        <p:nvPr/>
      </p:nvGrpSpPr>
      <p:grpSpPr>
        <a:xfrm>
          <a:off x="0" y="0"/>
          <a:ext cx="0" cy="0"/>
          <a:chOff x="0" y="0"/>
          <a:chExt cx="0" cy="0"/>
        </a:xfrm>
      </p:grpSpPr>
      <p:sp>
        <p:nvSpPr>
          <p:cNvPr id="600" name="Shape 600"/>
          <p:cNvSpPr txBox="1">
            <a:spLocks noGrp="1"/>
          </p:cNvSpPr>
          <p:nvPr>
            <p:ph type="title"/>
          </p:nvPr>
        </p:nvSpPr>
        <p:spPr>
          <a:xfrm>
            <a:off x="0" y="76200"/>
            <a:ext cx="8229600" cy="1143000"/>
          </a:xfrm>
          <a:prstGeom prst="rect">
            <a:avLst/>
          </a:prstGeom>
          <a:noFill/>
          <a:ln>
            <a:noFill/>
          </a:ln>
        </p:spPr>
        <p:txBody>
          <a:bodyPr wrap="square" lIns="91425" tIns="45700" rIns="91425" bIns="45700" anchor="ctr" anchorCtr="0">
            <a:noAutofit/>
          </a:bodyPr>
          <a:lstStyle/>
          <a:p>
            <a:pPr marL="0" marR="0" lvl="0" indent="-88900" algn="l" rtl="0">
              <a:lnSpc>
                <a:spcPct val="100000"/>
              </a:lnSpc>
              <a:spcBef>
                <a:spcPts val="0"/>
              </a:spcBef>
              <a:spcAft>
                <a:spcPts val="0"/>
              </a:spcAft>
              <a:buClr>
                <a:schemeClr val="dk2"/>
              </a:buClr>
              <a:buSzPts val="1400"/>
              <a:buFont typeface="Century"/>
              <a:buNone/>
            </a:pPr>
            <a:r>
              <a:rPr lang="en-US" sz="2800" b="0" i="0" u="none" strike="noStrike" cap="none">
                <a:solidFill>
                  <a:schemeClr val="dk2"/>
                </a:solidFill>
                <a:latin typeface="Century"/>
                <a:ea typeface="Century"/>
                <a:cs typeface="Century"/>
                <a:sym typeface="Century"/>
              </a:rPr>
              <a:t>De-Scopes and Off-Ramps</a:t>
            </a:r>
          </a:p>
        </p:txBody>
      </p:sp>
      <p:sp>
        <p:nvSpPr>
          <p:cNvPr id="601" name="Shape 601"/>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23</a:t>
            </a:fld>
            <a:endParaRPr lang="en-US" sz="1400" b="0" i="0" u="none" strike="noStrike" cap="none">
              <a:solidFill>
                <a:schemeClr val="dk1"/>
              </a:solidFill>
              <a:latin typeface="Century"/>
              <a:ea typeface="Century"/>
              <a:cs typeface="Century"/>
              <a:sym typeface="Century"/>
            </a:endParaRPr>
          </a:p>
        </p:txBody>
      </p:sp>
      <p:graphicFrame>
        <p:nvGraphicFramePr>
          <p:cNvPr id="602" name="Shape 602"/>
          <p:cNvGraphicFramePr/>
          <p:nvPr>
            <p:extLst>
              <p:ext uri="{D42A27DB-BD31-4B8C-83A1-F6EECF244321}">
                <p14:modId xmlns:p14="http://schemas.microsoft.com/office/powerpoint/2010/main" val="764597442"/>
              </p:ext>
            </p:extLst>
          </p:nvPr>
        </p:nvGraphicFramePr>
        <p:xfrm>
          <a:off x="228600" y="2737512"/>
          <a:ext cx="8686800" cy="1382975"/>
        </p:xfrm>
        <a:graphic>
          <a:graphicData uri="http://schemas.openxmlformats.org/drawingml/2006/table">
            <a:tbl>
              <a:tblPr firstRow="1" bandRow="1">
                <a:noFill/>
                <a:tableStyleId>{4C7DEF4F-A8FE-411A-99C3-3C17D1F4CECC}</a:tableStyleId>
              </a:tblPr>
              <a:tblGrid>
                <a:gridCol w="1991700">
                  <a:extLst>
                    <a:ext uri="{9D8B030D-6E8A-4147-A177-3AD203B41FA5}">
                      <a16:colId xmlns:a16="http://schemas.microsoft.com/office/drawing/2014/main" val="20000"/>
                    </a:ext>
                  </a:extLst>
                </a:gridCol>
                <a:gridCol w="1996975">
                  <a:extLst>
                    <a:ext uri="{9D8B030D-6E8A-4147-A177-3AD203B41FA5}">
                      <a16:colId xmlns:a16="http://schemas.microsoft.com/office/drawing/2014/main" val="20001"/>
                    </a:ext>
                  </a:extLst>
                </a:gridCol>
                <a:gridCol w="4698125">
                  <a:extLst>
                    <a:ext uri="{9D8B030D-6E8A-4147-A177-3AD203B41FA5}">
                      <a16:colId xmlns:a16="http://schemas.microsoft.com/office/drawing/2014/main" val="20002"/>
                    </a:ext>
                  </a:extLst>
                </a:gridCol>
              </a:tblGrid>
              <a:tr h="747975">
                <a:tc>
                  <a:txBody>
                    <a:bodyPr/>
                    <a:lstStyle/>
                    <a:p>
                      <a:pPr marL="0" marR="0" lvl="0" indent="-88900" algn="ctr" rtl="0">
                        <a:lnSpc>
                          <a:spcPct val="100000"/>
                        </a:lnSpc>
                        <a:spcBef>
                          <a:spcPts val="0"/>
                        </a:spcBef>
                        <a:spcAft>
                          <a:spcPts val="0"/>
                        </a:spcAft>
                        <a:buClr>
                          <a:schemeClr val="dk1"/>
                        </a:buClr>
                        <a:buSzPts val="1400"/>
                        <a:buFont typeface="Arial"/>
                        <a:buNone/>
                      </a:pPr>
                      <a:r>
                        <a:rPr lang="en-US" sz="1400" b="1" u="none" strike="noStrike" cap="none">
                          <a:solidFill>
                            <a:schemeClr val="dk1"/>
                          </a:solidFill>
                        </a:rPr>
                        <a:t>De-Scopes</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9DD2D6"/>
                    </a:solidFill>
                  </a:tcPr>
                </a:tc>
                <a:tc>
                  <a:txBody>
                    <a:bodyPr/>
                    <a:lstStyle/>
                    <a:p>
                      <a:pPr marL="0" marR="0" lvl="0" indent="-88900" algn="ctr" rtl="0">
                        <a:lnSpc>
                          <a:spcPct val="100000"/>
                        </a:lnSpc>
                        <a:spcBef>
                          <a:spcPts val="0"/>
                        </a:spcBef>
                        <a:spcAft>
                          <a:spcPts val="0"/>
                        </a:spcAft>
                        <a:buClr>
                          <a:schemeClr val="dk1"/>
                        </a:buClr>
                        <a:buSzPts val="1400"/>
                        <a:buFont typeface="Arial"/>
                        <a:buNone/>
                      </a:pPr>
                      <a:r>
                        <a:rPr lang="en-US" sz="1400" b="0" u="none" strike="noStrike" cap="none" dirty="0">
                          <a:solidFill>
                            <a:schemeClr val="dk1"/>
                          </a:solidFill>
                        </a:rPr>
                        <a:t>Non</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chemeClr val="accent1">
                        <a:lumMod val="90000"/>
                      </a:schemeClr>
                    </a:solidFill>
                  </a:tcPr>
                </a:tc>
                <a:tc>
                  <a:txBody>
                    <a:bodyPr/>
                    <a:lstStyle/>
                    <a:p>
                      <a:pPr marL="0" marR="0" lvl="0" indent="-88900" algn="ctr" rtl="0">
                        <a:lnSpc>
                          <a:spcPct val="100000"/>
                        </a:lnSpc>
                        <a:spcBef>
                          <a:spcPts val="0"/>
                        </a:spcBef>
                        <a:spcAft>
                          <a:spcPts val="0"/>
                        </a:spcAft>
                        <a:buClr>
                          <a:srgbClr val="000000"/>
                        </a:buClr>
                        <a:buSzPts val="1400"/>
                        <a:buFont typeface="Arial"/>
                        <a:buNone/>
                      </a:pPr>
                      <a:endParaRPr sz="1400" u="none" strike="noStrike" cap="none" dirty="0">
                        <a:solidFill>
                          <a:schemeClr val="dk1"/>
                        </a:solidFill>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chemeClr val="accent1">
                        <a:lumMod val="90000"/>
                      </a:schemeClr>
                    </a:solidFill>
                  </a:tcPr>
                </a:tc>
                <a:extLst>
                  <a:ext uri="{0D108BD9-81ED-4DB2-BD59-A6C34878D82A}">
                    <a16:rowId xmlns:a16="http://schemas.microsoft.com/office/drawing/2014/main" val="10000"/>
                  </a:ext>
                </a:extLst>
              </a:tr>
              <a:tr h="635000">
                <a:tc>
                  <a:txBody>
                    <a:bodyPr/>
                    <a:lstStyle/>
                    <a:p>
                      <a:pPr marL="0" marR="0" lvl="0" indent="-88900" algn="ctr" rtl="0">
                        <a:lnSpc>
                          <a:spcPct val="100000"/>
                        </a:lnSpc>
                        <a:spcBef>
                          <a:spcPts val="0"/>
                        </a:spcBef>
                        <a:spcAft>
                          <a:spcPts val="0"/>
                        </a:spcAft>
                        <a:buClr>
                          <a:srgbClr val="000000"/>
                        </a:buClr>
                        <a:buSzPts val="1400"/>
                        <a:buFont typeface="Arial"/>
                        <a:buNone/>
                      </a:pPr>
                      <a:r>
                        <a:rPr lang="en-US" sz="1400" b="1" u="none" strike="noStrike" cap="none"/>
                        <a:t>Off-Ramps</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9DD2D6"/>
                    </a:solidFill>
                  </a:tcPr>
                </a:tc>
                <a:tc>
                  <a:txBody>
                    <a:bodyPr/>
                    <a:lstStyle/>
                    <a:p>
                      <a:pPr marL="0" marR="0" lvl="0" indent="-88900" algn="ctr" rtl="0">
                        <a:lnSpc>
                          <a:spcPct val="100000"/>
                        </a:lnSpc>
                        <a:spcBef>
                          <a:spcPts val="0"/>
                        </a:spcBef>
                        <a:spcAft>
                          <a:spcPts val="0"/>
                        </a:spcAft>
                        <a:buClr>
                          <a:srgbClr val="000000"/>
                        </a:buClr>
                        <a:buSzPts val="1400"/>
                        <a:buFont typeface="Arial"/>
                        <a:buNone/>
                      </a:pPr>
                      <a:r>
                        <a:rPr lang="en-US" sz="1400" u="none" strike="noStrike" cap="none" dirty="0" err="1"/>
                        <a:t>Sphericam</a:t>
                      </a:r>
                      <a:r>
                        <a:rPr lang="en-US" sz="1400" u="none" strike="noStrike" cap="none" dirty="0"/>
                        <a:t> 3D Camera</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chemeClr val="accent1">
                        <a:lumMod val="90000"/>
                      </a:schemeClr>
                    </a:solidFill>
                  </a:tcPr>
                </a:tc>
                <a:tc>
                  <a:txBody>
                    <a:bodyPr/>
                    <a:lstStyle/>
                    <a:p>
                      <a:pPr marL="0" marR="0" lvl="0" indent="-88900" algn="ctr" rtl="0">
                        <a:lnSpc>
                          <a:spcPct val="100000"/>
                        </a:lnSpc>
                        <a:spcBef>
                          <a:spcPts val="0"/>
                        </a:spcBef>
                        <a:spcAft>
                          <a:spcPts val="0"/>
                        </a:spcAft>
                        <a:buClr>
                          <a:srgbClr val="000000"/>
                        </a:buClr>
                        <a:buSzPts val="1400"/>
                        <a:buFont typeface="Arial"/>
                        <a:buNone/>
                      </a:pPr>
                      <a:r>
                        <a:rPr lang="en-US" sz="1400" u="none" strike="noStrike" cap="none" dirty="0"/>
                        <a:t>Complex Recovery, incomplete planning and design, risky chemical reaction requested, more than 5 pounds.</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chemeClr val="accent1">
                        <a:lumMod val="90000"/>
                      </a:schemeClr>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606"/>
        <p:cNvGrpSpPr/>
        <p:nvPr/>
      </p:nvGrpSpPr>
      <p:grpSpPr>
        <a:xfrm>
          <a:off x="0" y="0"/>
          <a:ext cx="0" cy="0"/>
          <a:chOff x="0" y="0"/>
          <a:chExt cx="0" cy="0"/>
        </a:xfrm>
      </p:grpSpPr>
      <p:sp>
        <p:nvSpPr>
          <p:cNvPr id="607" name="Shape 607"/>
          <p:cNvSpPr txBox="1">
            <a:spLocks noGrp="1"/>
          </p:cNvSpPr>
          <p:nvPr>
            <p:ph type="title"/>
          </p:nvPr>
        </p:nvSpPr>
        <p:spPr>
          <a:xfrm>
            <a:off x="0" y="76200"/>
            <a:ext cx="8229600" cy="1143000"/>
          </a:xfrm>
          <a:prstGeom prst="rect">
            <a:avLst/>
          </a:prstGeom>
          <a:noFill/>
          <a:ln>
            <a:noFill/>
          </a:ln>
        </p:spPr>
        <p:txBody>
          <a:bodyPr wrap="square" lIns="91425" tIns="45700" rIns="91425" bIns="45700" anchor="ctr" anchorCtr="0">
            <a:noAutofit/>
          </a:bodyPr>
          <a:lstStyle/>
          <a:p>
            <a:pPr marL="0" marR="0" lvl="0" indent="-88900" algn="l" rtl="0">
              <a:lnSpc>
                <a:spcPct val="100000"/>
              </a:lnSpc>
              <a:spcBef>
                <a:spcPts val="0"/>
              </a:spcBef>
              <a:spcAft>
                <a:spcPts val="0"/>
              </a:spcAft>
              <a:buClr>
                <a:schemeClr val="dk2"/>
              </a:buClr>
              <a:buSzPts val="1400"/>
              <a:buFont typeface="Century"/>
              <a:buNone/>
            </a:pPr>
            <a:r>
              <a:rPr lang="en-US" sz="2800" b="0" i="0" u="none" strike="noStrike" cap="none">
                <a:solidFill>
                  <a:schemeClr val="dk2"/>
                </a:solidFill>
                <a:latin typeface="Century"/>
                <a:ea typeface="Century"/>
                <a:cs typeface="Century"/>
                <a:sym typeface="Century"/>
              </a:rPr>
              <a:t>System Overview: Special Requests</a:t>
            </a:r>
          </a:p>
        </p:txBody>
      </p:sp>
      <p:sp>
        <p:nvSpPr>
          <p:cNvPr id="608" name="Shape 608"/>
          <p:cNvSpPr txBox="1">
            <a:spLocks noGrp="1"/>
          </p:cNvSpPr>
          <p:nvPr>
            <p:ph type="body" idx="1"/>
          </p:nvPr>
        </p:nvSpPr>
        <p:spPr>
          <a:xfrm>
            <a:off x="1115082" y="2773759"/>
            <a:ext cx="6913836" cy="1310481"/>
          </a:xfrm>
          <a:prstGeom prst="rect">
            <a:avLst/>
          </a:prstGeom>
          <a:noFill/>
          <a:ln>
            <a:noFill/>
          </a:ln>
        </p:spPr>
        <p:txBody>
          <a:bodyPr wrap="square" lIns="91425" tIns="45700" rIns="91425" bIns="45700" anchor="t" anchorCtr="0">
            <a:noAutofit/>
          </a:bodyPr>
          <a:lstStyle/>
          <a:p>
            <a:pPr marL="342900" marR="0" lvl="0" indent="-342900" algn="l" rtl="0">
              <a:lnSpc>
                <a:spcPct val="90000"/>
              </a:lnSpc>
              <a:spcBef>
                <a:spcPts val="0"/>
              </a:spcBef>
              <a:spcAft>
                <a:spcPts val="0"/>
              </a:spcAft>
              <a:buClr>
                <a:schemeClr val="dk1"/>
              </a:buClr>
              <a:buSzPts val="3200"/>
              <a:buFont typeface="Century"/>
              <a:buChar char="•"/>
            </a:pPr>
            <a:r>
              <a:rPr lang="en-US" sz="3200" b="0" i="0" u="none" strike="noStrike" cap="none" dirty="0">
                <a:solidFill>
                  <a:schemeClr val="dk1"/>
                </a:solidFill>
                <a:latin typeface="Century"/>
                <a:ea typeface="Century"/>
                <a:cs typeface="Century"/>
                <a:sym typeface="Century"/>
              </a:rPr>
              <a:t>Request 0.85” below deck</a:t>
            </a:r>
          </a:p>
          <a:p>
            <a:pPr marL="342900" marR="0" lvl="0" indent="-342900" algn="l" rtl="0">
              <a:lnSpc>
                <a:spcPct val="90000"/>
              </a:lnSpc>
              <a:spcBef>
                <a:spcPts val="0"/>
              </a:spcBef>
              <a:spcAft>
                <a:spcPts val="0"/>
              </a:spcAft>
              <a:buClr>
                <a:schemeClr val="dk1"/>
              </a:buClr>
              <a:buSzPts val="3200"/>
              <a:buFont typeface="Century"/>
              <a:buChar char="•"/>
            </a:pPr>
            <a:r>
              <a:rPr lang="en-US" sz="3200" b="0" i="0" u="none" strike="noStrike" cap="none" dirty="0">
                <a:solidFill>
                  <a:schemeClr val="dk1"/>
                </a:solidFill>
                <a:latin typeface="Century"/>
                <a:ea typeface="Century"/>
                <a:cs typeface="Century"/>
                <a:sym typeface="Century"/>
              </a:rPr>
              <a:t>Request to be at the Bottom Deck</a:t>
            </a:r>
          </a:p>
          <a:p>
            <a:pPr marL="342900" marR="0" lvl="0" indent="-469900" algn="l" rtl="0">
              <a:lnSpc>
                <a:spcPct val="90000"/>
              </a:lnSpc>
              <a:spcBef>
                <a:spcPts val="400"/>
              </a:spcBef>
              <a:spcAft>
                <a:spcPts val="0"/>
              </a:spcAft>
              <a:buClr>
                <a:schemeClr val="dk1"/>
              </a:buClr>
              <a:buSzPts val="2000"/>
              <a:buFont typeface="Century"/>
              <a:buNone/>
            </a:pPr>
            <a:endParaRPr sz="2000" b="1" i="1" u="none" strike="noStrike" cap="none" dirty="0">
              <a:solidFill>
                <a:schemeClr val="dk1"/>
              </a:solidFill>
              <a:latin typeface="Century"/>
              <a:ea typeface="Century"/>
              <a:cs typeface="Century"/>
              <a:sym typeface="Century"/>
            </a:endParaRPr>
          </a:p>
        </p:txBody>
      </p:sp>
      <p:sp>
        <p:nvSpPr>
          <p:cNvPr id="609" name="Shape 609"/>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24</a:t>
            </a:fld>
            <a:endParaRPr lang="en-US" sz="1400" b="0" i="0" u="none" strike="noStrike" cap="none">
              <a:solidFill>
                <a:schemeClr val="dk1"/>
              </a:solidFill>
              <a:latin typeface="Century"/>
              <a:ea typeface="Century"/>
              <a:cs typeface="Century"/>
              <a:sym typeface="Century"/>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Shape 614"/>
          <p:cNvSpPr txBox="1">
            <a:spLocks noGrp="1"/>
          </p:cNvSpPr>
          <p:nvPr>
            <p:ph type="ctrTitle"/>
          </p:nvPr>
        </p:nvSpPr>
        <p:spPr>
          <a:xfrm>
            <a:off x="685800" y="2130425"/>
            <a:ext cx="7772400" cy="1470025"/>
          </a:xfrm>
          <a:prstGeom prst="rect">
            <a:avLst/>
          </a:prstGeom>
          <a:noFill/>
          <a:ln>
            <a:noFill/>
          </a:ln>
        </p:spPr>
        <p:txBody>
          <a:bodyPr wrap="square" lIns="91425" tIns="45700" rIns="91425" bIns="45700" anchor="ctr" anchorCtr="0">
            <a:noAutofit/>
          </a:bodyPr>
          <a:lstStyle/>
          <a:p>
            <a:pPr marL="0" marR="0" lvl="0" indent="-88900" algn="ctr" rtl="0">
              <a:lnSpc>
                <a:spcPct val="100000"/>
              </a:lnSpc>
              <a:spcBef>
                <a:spcPts val="0"/>
              </a:spcBef>
              <a:spcAft>
                <a:spcPts val="0"/>
              </a:spcAft>
              <a:buClr>
                <a:schemeClr val="dk2"/>
              </a:buClr>
              <a:buSzPts val="1400"/>
              <a:buFont typeface="Century"/>
              <a:buNone/>
            </a:pPr>
            <a:r>
              <a:rPr lang="en-US" sz="4400" b="0" i="0" u="none" strike="noStrike" cap="none">
                <a:solidFill>
                  <a:schemeClr val="dk2"/>
                </a:solidFill>
                <a:latin typeface="Century"/>
                <a:ea typeface="Century"/>
                <a:cs typeface="Century"/>
                <a:sym typeface="Century"/>
              </a:rPr>
              <a:t>3.0 Subsystem Design</a:t>
            </a:r>
          </a:p>
        </p:txBody>
      </p:sp>
      <p:sp>
        <p:nvSpPr>
          <p:cNvPr id="615" name="Shape 615"/>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25</a:t>
            </a:fld>
            <a:endParaRPr lang="en-US" sz="1400" b="0" i="0" u="none" strike="noStrike" cap="none">
              <a:solidFill>
                <a:schemeClr val="dk1"/>
              </a:solidFill>
              <a:latin typeface="Century"/>
              <a:ea typeface="Century"/>
              <a:cs typeface="Century"/>
              <a:sym typeface="Century"/>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Shape 620"/>
          <p:cNvSpPr txBox="1">
            <a:spLocks noGrp="1"/>
          </p:cNvSpPr>
          <p:nvPr>
            <p:ph type="title"/>
          </p:nvPr>
        </p:nvSpPr>
        <p:spPr>
          <a:xfrm>
            <a:off x="0" y="76200"/>
            <a:ext cx="8229600" cy="1143000"/>
          </a:xfrm>
          <a:prstGeom prst="rect">
            <a:avLst/>
          </a:prstGeom>
          <a:noFill/>
          <a:ln>
            <a:noFill/>
          </a:ln>
        </p:spPr>
        <p:txBody>
          <a:bodyPr wrap="square" lIns="91425" tIns="45700" rIns="91425" bIns="45700" anchor="ctr" anchorCtr="0">
            <a:noAutofit/>
          </a:bodyPr>
          <a:lstStyle/>
          <a:p>
            <a:pPr marL="0" marR="0" lvl="0" indent="-88900" algn="l" rtl="0">
              <a:lnSpc>
                <a:spcPct val="100000"/>
              </a:lnSpc>
              <a:spcBef>
                <a:spcPts val="0"/>
              </a:spcBef>
              <a:spcAft>
                <a:spcPts val="0"/>
              </a:spcAft>
              <a:buClr>
                <a:schemeClr val="dk2"/>
              </a:buClr>
              <a:buSzPts val="1400"/>
              <a:buFont typeface="Century"/>
              <a:buNone/>
            </a:pPr>
            <a:r>
              <a:rPr lang="en-US" sz="2800" b="0" i="0" u="none" strike="noStrike" cap="none">
                <a:solidFill>
                  <a:schemeClr val="dk2"/>
                </a:solidFill>
                <a:latin typeface="Century"/>
                <a:ea typeface="Century"/>
                <a:cs typeface="Century"/>
                <a:sym typeface="Century"/>
              </a:rPr>
              <a:t>UV/VIS/NIR Optical Spectrometer 200-800nm</a:t>
            </a:r>
          </a:p>
        </p:txBody>
      </p:sp>
      <p:sp>
        <p:nvSpPr>
          <p:cNvPr id="621" name="Shape 621"/>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26</a:t>
            </a:fld>
            <a:endParaRPr lang="en-US" sz="1400" b="0" i="0" u="none" strike="noStrike" cap="none">
              <a:solidFill>
                <a:schemeClr val="dk1"/>
              </a:solidFill>
              <a:latin typeface="Century"/>
              <a:ea typeface="Century"/>
              <a:cs typeface="Century"/>
              <a:sym typeface="Century"/>
            </a:endParaRPr>
          </a:p>
        </p:txBody>
      </p:sp>
      <p:pic>
        <p:nvPicPr>
          <p:cNvPr id="622" name="Shape 622"/>
          <p:cNvPicPr preferRelativeResize="0"/>
          <p:nvPr/>
        </p:nvPicPr>
        <p:blipFill rotWithShape="1">
          <a:blip r:embed="rId3">
            <a:alphaModFix/>
          </a:blip>
          <a:srcRect l="14724" t="22086" r="11654" b="16565"/>
          <a:stretch/>
        </p:blipFill>
        <p:spPr>
          <a:xfrm>
            <a:off x="5336458" y="1556318"/>
            <a:ext cx="3261004" cy="2760043"/>
          </a:xfrm>
          <a:prstGeom prst="rect">
            <a:avLst/>
          </a:prstGeom>
          <a:noFill/>
          <a:ln>
            <a:noFill/>
          </a:ln>
        </p:spPr>
      </p:pic>
      <p:sp>
        <p:nvSpPr>
          <p:cNvPr id="623" name="Shape 623"/>
          <p:cNvSpPr/>
          <p:nvPr/>
        </p:nvSpPr>
        <p:spPr>
          <a:xfrm>
            <a:off x="546538" y="2046943"/>
            <a:ext cx="4572000" cy="3262432"/>
          </a:xfrm>
          <a:prstGeom prst="rect">
            <a:avLst/>
          </a:prstGeom>
          <a:noFill/>
          <a:ln>
            <a:noFill/>
          </a:ln>
        </p:spPr>
        <p:txBody>
          <a:bodyPr wrap="square" lIns="91425" tIns="45700" rIns="91425" bIns="45700" anchor="t" anchorCtr="0">
            <a:noAutofit/>
          </a:bodyPr>
          <a:lstStyle/>
          <a:p>
            <a:pPr marL="0" marR="0" lvl="0" indent="-101600" algn="l" rtl="0">
              <a:lnSpc>
                <a:spcPct val="100000"/>
              </a:lnSpc>
              <a:spcBef>
                <a:spcPts val="0"/>
              </a:spcBef>
              <a:spcAft>
                <a:spcPts val="0"/>
              </a:spcAft>
              <a:buClr>
                <a:schemeClr val="dk1"/>
              </a:buClr>
              <a:buSzPts val="1600"/>
              <a:buFont typeface="Century"/>
              <a:buNone/>
            </a:pPr>
            <a:r>
              <a:rPr lang="en-US" sz="1600" b="1" i="0" u="none" strike="noStrike" cap="none" dirty="0">
                <a:solidFill>
                  <a:schemeClr val="dk1"/>
                </a:solidFill>
                <a:latin typeface="Century"/>
                <a:ea typeface="Century"/>
                <a:cs typeface="Century"/>
                <a:sym typeface="Century"/>
              </a:rPr>
              <a:t>Function: </a:t>
            </a:r>
          </a:p>
          <a:p>
            <a:pPr marL="344488" marR="0" lvl="0" indent="-157163" algn="l" rtl="0">
              <a:lnSpc>
                <a:spcPct val="100000"/>
              </a:lnSpc>
              <a:spcBef>
                <a:spcPts val="0"/>
              </a:spcBef>
              <a:spcAft>
                <a:spcPts val="0"/>
              </a:spcAft>
              <a:buClr>
                <a:schemeClr val="dk1"/>
              </a:buClr>
              <a:buSzPts val="1600"/>
              <a:buFont typeface="Century"/>
              <a:buNone/>
            </a:pPr>
            <a:r>
              <a:rPr lang="en-US" sz="1600" b="0" i="0" u="none" strike="noStrike" cap="none" dirty="0">
                <a:solidFill>
                  <a:schemeClr val="dk1"/>
                </a:solidFill>
                <a:latin typeface="Century"/>
                <a:ea typeface="Century"/>
                <a:cs typeface="Century"/>
                <a:sym typeface="Century"/>
              </a:rPr>
              <a:t>- Detect photon spectrum from 200 nm – 800 nm (UV-NIR)</a:t>
            </a:r>
          </a:p>
          <a:p>
            <a:pPr marL="0" marR="0" lvl="0" indent="-44450" algn="l" rtl="0">
              <a:lnSpc>
                <a:spcPct val="100000"/>
              </a:lnSpc>
              <a:spcBef>
                <a:spcPts val="0"/>
              </a:spcBef>
              <a:spcAft>
                <a:spcPts val="0"/>
              </a:spcAft>
              <a:buClr>
                <a:srgbClr val="000000"/>
              </a:buClr>
              <a:buSzPts val="700"/>
              <a:buFont typeface="Arial"/>
              <a:buNone/>
            </a:pPr>
            <a:endParaRPr sz="700" b="0" i="0" u="none" strike="noStrike" cap="none" dirty="0">
              <a:solidFill>
                <a:schemeClr val="dk1"/>
              </a:solidFill>
              <a:latin typeface="Century"/>
              <a:ea typeface="Century"/>
              <a:cs typeface="Century"/>
              <a:sym typeface="Century"/>
            </a:endParaRPr>
          </a:p>
          <a:p>
            <a:pPr marL="0" marR="0" lvl="0" indent="-101600" algn="l" rtl="0">
              <a:lnSpc>
                <a:spcPct val="100000"/>
              </a:lnSpc>
              <a:spcBef>
                <a:spcPts val="0"/>
              </a:spcBef>
              <a:spcAft>
                <a:spcPts val="0"/>
              </a:spcAft>
              <a:buClr>
                <a:schemeClr val="dk1"/>
              </a:buClr>
              <a:buSzPts val="1600"/>
              <a:buFont typeface="Century"/>
              <a:buNone/>
            </a:pPr>
            <a:r>
              <a:rPr lang="en-US" sz="1600" b="1" i="0" u="none" strike="noStrike" cap="none" dirty="0">
                <a:solidFill>
                  <a:schemeClr val="dk1"/>
                </a:solidFill>
                <a:latin typeface="Century"/>
                <a:ea typeface="Century"/>
                <a:cs typeface="Century"/>
                <a:sym typeface="Century"/>
              </a:rPr>
              <a:t>Power/Data needs:</a:t>
            </a:r>
          </a:p>
          <a:p>
            <a:pPr marL="288925" marR="0" lvl="0" indent="-101600" algn="l" rtl="0">
              <a:lnSpc>
                <a:spcPct val="100000"/>
              </a:lnSpc>
              <a:spcBef>
                <a:spcPts val="0"/>
              </a:spcBef>
              <a:spcAft>
                <a:spcPts val="0"/>
              </a:spcAft>
              <a:buClr>
                <a:schemeClr val="dk1"/>
              </a:buClr>
              <a:buSzPts val="1600"/>
              <a:buFont typeface="Century"/>
              <a:buNone/>
            </a:pPr>
            <a:r>
              <a:rPr lang="en-US" sz="1600" b="0" i="0" u="none" strike="noStrike" cap="none" dirty="0">
                <a:solidFill>
                  <a:schemeClr val="dk1"/>
                </a:solidFill>
                <a:latin typeface="Century"/>
                <a:ea typeface="Century"/>
                <a:cs typeface="Century"/>
                <a:sym typeface="Century"/>
              </a:rPr>
              <a:t>- 5.0 Volts – 100 mA – 0.5 Watts</a:t>
            </a:r>
          </a:p>
          <a:p>
            <a:pPr marL="0" marR="0" lvl="0" indent="-101600" algn="l" rtl="0">
              <a:lnSpc>
                <a:spcPct val="100000"/>
              </a:lnSpc>
              <a:spcBef>
                <a:spcPts val="0"/>
              </a:spcBef>
              <a:spcAft>
                <a:spcPts val="0"/>
              </a:spcAft>
              <a:buClr>
                <a:schemeClr val="dk1"/>
              </a:buClr>
              <a:buSzPts val="1600"/>
              <a:buFont typeface="Century"/>
              <a:buNone/>
            </a:pPr>
            <a:r>
              <a:rPr lang="en-US" sz="1600" b="1" i="0" u="none" strike="noStrike" cap="none" dirty="0">
                <a:solidFill>
                  <a:schemeClr val="dk1"/>
                </a:solidFill>
                <a:latin typeface="Century"/>
                <a:ea typeface="Century"/>
                <a:cs typeface="Century"/>
                <a:sym typeface="Century"/>
              </a:rPr>
              <a:t>Mechanical Interface: </a:t>
            </a:r>
          </a:p>
          <a:p>
            <a:pPr marL="288925" marR="0" lvl="0" indent="-101600" algn="l" rtl="0">
              <a:lnSpc>
                <a:spcPct val="100000"/>
              </a:lnSpc>
              <a:spcBef>
                <a:spcPts val="0"/>
              </a:spcBef>
              <a:spcAft>
                <a:spcPts val="0"/>
              </a:spcAft>
              <a:buClr>
                <a:schemeClr val="dk1"/>
              </a:buClr>
              <a:buSzPts val="1600"/>
              <a:buFont typeface="Century"/>
              <a:buNone/>
            </a:pPr>
            <a:r>
              <a:rPr lang="en-US" sz="1600" b="0" i="0" u="none" strike="noStrike" cap="none" dirty="0">
                <a:solidFill>
                  <a:schemeClr val="dk1"/>
                </a:solidFill>
                <a:latin typeface="Century"/>
                <a:ea typeface="Century"/>
                <a:cs typeface="Century"/>
                <a:sym typeface="Century"/>
              </a:rPr>
              <a:t>- TBD</a:t>
            </a:r>
          </a:p>
          <a:p>
            <a:pPr marL="0" marR="0" lvl="0" indent="-101600" algn="l" rtl="0">
              <a:lnSpc>
                <a:spcPct val="100000"/>
              </a:lnSpc>
              <a:spcBef>
                <a:spcPts val="0"/>
              </a:spcBef>
              <a:spcAft>
                <a:spcPts val="0"/>
              </a:spcAft>
              <a:buClr>
                <a:schemeClr val="dk1"/>
              </a:buClr>
              <a:buSzPts val="1600"/>
              <a:buFont typeface="Century"/>
              <a:buNone/>
            </a:pPr>
            <a:r>
              <a:rPr lang="en-US" sz="1600" b="1" i="0" u="none" strike="noStrike" cap="none" dirty="0">
                <a:solidFill>
                  <a:schemeClr val="dk1"/>
                </a:solidFill>
                <a:latin typeface="Century"/>
                <a:ea typeface="Century"/>
                <a:cs typeface="Century"/>
                <a:sym typeface="Century"/>
              </a:rPr>
              <a:t>Electrical Interface: </a:t>
            </a:r>
          </a:p>
          <a:p>
            <a:pPr marL="288925" marR="0" lvl="0" indent="-101600" algn="l" rtl="0">
              <a:lnSpc>
                <a:spcPct val="100000"/>
              </a:lnSpc>
              <a:spcBef>
                <a:spcPts val="0"/>
              </a:spcBef>
              <a:spcAft>
                <a:spcPts val="0"/>
              </a:spcAft>
              <a:buClr>
                <a:schemeClr val="dk1"/>
              </a:buClr>
              <a:buSzPts val="1600"/>
              <a:buFont typeface="Century"/>
              <a:buNone/>
            </a:pPr>
            <a:r>
              <a:rPr lang="en-US" sz="1600" b="0" i="0" u="none" strike="noStrike" cap="none" dirty="0">
                <a:solidFill>
                  <a:schemeClr val="dk1"/>
                </a:solidFill>
                <a:latin typeface="Century"/>
                <a:ea typeface="Century"/>
                <a:cs typeface="Century"/>
                <a:sym typeface="Century"/>
              </a:rPr>
              <a:t>- Powered by computer (to be determined)</a:t>
            </a:r>
          </a:p>
          <a:p>
            <a:pPr marL="0" marR="0" lvl="0" indent="-44450" algn="l" rtl="0">
              <a:lnSpc>
                <a:spcPct val="100000"/>
              </a:lnSpc>
              <a:spcBef>
                <a:spcPts val="0"/>
              </a:spcBef>
              <a:spcAft>
                <a:spcPts val="0"/>
              </a:spcAft>
              <a:buClr>
                <a:srgbClr val="000000"/>
              </a:buClr>
              <a:buSzPts val="700"/>
              <a:buFont typeface="Arial"/>
              <a:buNone/>
            </a:pPr>
            <a:endParaRPr sz="700" b="1" i="0" u="none" strike="noStrike" cap="none" dirty="0">
              <a:solidFill>
                <a:schemeClr val="dk1"/>
              </a:solidFill>
              <a:latin typeface="Century"/>
              <a:ea typeface="Century"/>
              <a:cs typeface="Century"/>
              <a:sym typeface="Century"/>
            </a:endParaRPr>
          </a:p>
          <a:p>
            <a:pPr marL="0" marR="0" lvl="0" indent="-101600" algn="l" rtl="0">
              <a:lnSpc>
                <a:spcPct val="100000"/>
              </a:lnSpc>
              <a:spcBef>
                <a:spcPts val="0"/>
              </a:spcBef>
              <a:spcAft>
                <a:spcPts val="0"/>
              </a:spcAft>
              <a:buClr>
                <a:schemeClr val="dk1"/>
              </a:buClr>
              <a:buSzPts val="1600"/>
              <a:buFont typeface="Century"/>
              <a:buNone/>
            </a:pPr>
            <a:r>
              <a:rPr lang="en-US" sz="1600" b="1" i="0" u="none" strike="noStrike" cap="none" dirty="0">
                <a:solidFill>
                  <a:schemeClr val="dk1"/>
                </a:solidFill>
                <a:latin typeface="Century"/>
                <a:ea typeface="Century"/>
                <a:cs typeface="Century"/>
                <a:sym typeface="Century"/>
              </a:rPr>
              <a:t>Weight/Dimensions/Specifications:</a:t>
            </a:r>
          </a:p>
          <a:p>
            <a:pPr marL="288925" marR="0" lvl="0" indent="-101600" algn="l" rtl="0">
              <a:lnSpc>
                <a:spcPct val="100000"/>
              </a:lnSpc>
              <a:spcBef>
                <a:spcPts val="0"/>
              </a:spcBef>
              <a:spcAft>
                <a:spcPts val="0"/>
              </a:spcAft>
              <a:buClr>
                <a:schemeClr val="dk1"/>
              </a:buClr>
              <a:buSzPts val="1600"/>
              <a:buFont typeface="Century"/>
              <a:buNone/>
            </a:pPr>
            <a:r>
              <a:rPr lang="en-US" sz="1600" b="0" i="0" u="none" strike="noStrike" cap="none" dirty="0">
                <a:solidFill>
                  <a:schemeClr val="dk1"/>
                </a:solidFill>
                <a:latin typeface="Century"/>
                <a:ea typeface="Century"/>
                <a:cs typeface="Century"/>
                <a:sym typeface="Century"/>
              </a:rPr>
              <a:t>- </a:t>
            </a:r>
            <a:r>
              <a:rPr lang="en-US" sz="1600" b="0" i="0" u="sng" strike="noStrike" cap="none" dirty="0">
                <a:solidFill>
                  <a:schemeClr val="dk1"/>
                </a:solidFill>
                <a:latin typeface="Century"/>
                <a:ea typeface="Century"/>
                <a:cs typeface="Century"/>
                <a:sym typeface="Century"/>
              </a:rPr>
              <a:t>Weight:</a:t>
            </a:r>
            <a:r>
              <a:rPr lang="en-US" sz="1600" b="0" i="0" u="none" strike="noStrike" cap="none" dirty="0">
                <a:solidFill>
                  <a:schemeClr val="dk1"/>
                </a:solidFill>
                <a:latin typeface="Century"/>
                <a:ea typeface="Century"/>
                <a:cs typeface="Century"/>
                <a:sym typeface="Century"/>
              </a:rPr>
              <a:t> 2.0 lbs.</a:t>
            </a:r>
          </a:p>
          <a:p>
            <a:pPr marL="288925" marR="0" lvl="0" indent="-101600" algn="l" rtl="0">
              <a:lnSpc>
                <a:spcPct val="100000"/>
              </a:lnSpc>
              <a:spcBef>
                <a:spcPts val="0"/>
              </a:spcBef>
              <a:spcAft>
                <a:spcPts val="0"/>
              </a:spcAft>
              <a:buClr>
                <a:schemeClr val="dk1"/>
              </a:buClr>
              <a:buSzPts val="1600"/>
              <a:buFont typeface="Century"/>
              <a:buNone/>
            </a:pPr>
            <a:r>
              <a:rPr lang="en-US" sz="1600" b="0" i="0" u="none" strike="noStrike" cap="none" dirty="0">
                <a:solidFill>
                  <a:schemeClr val="dk1"/>
                </a:solidFill>
                <a:latin typeface="Century"/>
                <a:ea typeface="Century"/>
                <a:cs typeface="Century"/>
                <a:sym typeface="Century"/>
              </a:rPr>
              <a:t>- </a:t>
            </a:r>
            <a:r>
              <a:rPr lang="en-US" sz="1600" b="0" i="0" u="sng" strike="noStrike" cap="none" dirty="0">
                <a:solidFill>
                  <a:schemeClr val="dk1"/>
                </a:solidFill>
                <a:latin typeface="Century"/>
                <a:ea typeface="Century"/>
                <a:cs typeface="Century"/>
                <a:sym typeface="Century"/>
              </a:rPr>
              <a:t>Dimensions</a:t>
            </a:r>
            <a:r>
              <a:rPr lang="en-US" sz="1600" b="0" i="0" u="none" strike="noStrike" cap="none" dirty="0">
                <a:solidFill>
                  <a:schemeClr val="dk1"/>
                </a:solidFill>
                <a:latin typeface="Century"/>
                <a:ea typeface="Century"/>
                <a:cs typeface="Century"/>
                <a:sym typeface="Century"/>
              </a:rPr>
              <a:t>: 11 x 11 x 90 cm</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Shape 628"/>
          <p:cNvSpPr txBox="1">
            <a:spLocks noGrp="1"/>
          </p:cNvSpPr>
          <p:nvPr>
            <p:ph type="title"/>
          </p:nvPr>
        </p:nvSpPr>
        <p:spPr>
          <a:xfrm>
            <a:off x="0" y="76200"/>
            <a:ext cx="8229600" cy="1143000"/>
          </a:xfrm>
          <a:prstGeom prst="rect">
            <a:avLst/>
          </a:prstGeom>
          <a:noFill/>
          <a:ln>
            <a:noFill/>
          </a:ln>
        </p:spPr>
        <p:txBody>
          <a:bodyPr wrap="square" lIns="91425" tIns="45700" rIns="91425" bIns="45700" anchor="ctr" anchorCtr="0">
            <a:noAutofit/>
          </a:bodyPr>
          <a:lstStyle/>
          <a:p>
            <a:pPr marL="0" marR="0" lvl="0" indent="-88900" algn="l" rtl="0">
              <a:lnSpc>
                <a:spcPct val="100000"/>
              </a:lnSpc>
              <a:spcBef>
                <a:spcPts val="0"/>
              </a:spcBef>
              <a:spcAft>
                <a:spcPts val="0"/>
              </a:spcAft>
              <a:buClr>
                <a:schemeClr val="dk2"/>
              </a:buClr>
              <a:buSzPts val="1400"/>
              <a:buFont typeface="Century"/>
              <a:buNone/>
            </a:pPr>
            <a:r>
              <a:rPr lang="en-US" sz="2800" b="0" i="0" u="none" strike="noStrike" cap="none">
                <a:solidFill>
                  <a:schemeClr val="dk2"/>
                </a:solidFill>
                <a:latin typeface="Century"/>
                <a:ea typeface="Century"/>
                <a:cs typeface="Century"/>
                <a:sym typeface="Century"/>
              </a:rPr>
              <a:t>Collection Lens</a:t>
            </a:r>
          </a:p>
        </p:txBody>
      </p:sp>
      <p:sp>
        <p:nvSpPr>
          <p:cNvPr id="629" name="Shape 629"/>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27</a:t>
            </a:fld>
            <a:endParaRPr lang="en-US" sz="1400" b="0" i="0" u="none" strike="noStrike" cap="none">
              <a:solidFill>
                <a:schemeClr val="dk1"/>
              </a:solidFill>
              <a:latin typeface="Century"/>
              <a:ea typeface="Century"/>
              <a:cs typeface="Century"/>
              <a:sym typeface="Century"/>
            </a:endParaRPr>
          </a:p>
        </p:txBody>
      </p:sp>
      <p:pic>
        <p:nvPicPr>
          <p:cNvPr id="630" name="Shape 630"/>
          <p:cNvPicPr preferRelativeResize="0"/>
          <p:nvPr/>
        </p:nvPicPr>
        <p:blipFill rotWithShape="1">
          <a:blip r:embed="rId3">
            <a:alphaModFix/>
          </a:blip>
          <a:srcRect/>
          <a:stretch/>
        </p:blipFill>
        <p:spPr>
          <a:xfrm>
            <a:off x="4704331" y="1219200"/>
            <a:ext cx="4090053" cy="3241095"/>
          </a:xfrm>
          <a:prstGeom prst="rect">
            <a:avLst/>
          </a:prstGeom>
          <a:noFill/>
          <a:ln>
            <a:noFill/>
          </a:ln>
        </p:spPr>
      </p:pic>
      <p:sp>
        <p:nvSpPr>
          <p:cNvPr id="631" name="Shape 631"/>
          <p:cNvSpPr/>
          <p:nvPr/>
        </p:nvSpPr>
        <p:spPr>
          <a:xfrm>
            <a:off x="481947" y="1474619"/>
            <a:ext cx="4090053" cy="3908762"/>
          </a:xfrm>
          <a:prstGeom prst="rect">
            <a:avLst/>
          </a:prstGeom>
          <a:noFill/>
          <a:ln>
            <a:noFill/>
          </a:ln>
        </p:spPr>
        <p:txBody>
          <a:bodyPr wrap="square" lIns="91425" tIns="45700" rIns="91425" bIns="45700" anchor="t" anchorCtr="0">
            <a:noAutofit/>
          </a:bodyPr>
          <a:lstStyle/>
          <a:p>
            <a:pPr marL="0" marR="0" lvl="0" indent="-101600" algn="l" rtl="0">
              <a:lnSpc>
                <a:spcPct val="100000"/>
              </a:lnSpc>
              <a:spcBef>
                <a:spcPts val="0"/>
              </a:spcBef>
              <a:spcAft>
                <a:spcPts val="0"/>
              </a:spcAft>
              <a:buClr>
                <a:schemeClr val="dk1"/>
              </a:buClr>
              <a:buSzPts val="1600"/>
              <a:buFont typeface="Century"/>
              <a:buNone/>
            </a:pPr>
            <a:r>
              <a:rPr lang="en-US" sz="1600" b="1" i="0" u="none" strike="noStrike" cap="none" dirty="0">
                <a:solidFill>
                  <a:schemeClr val="dk1"/>
                </a:solidFill>
                <a:latin typeface="Century"/>
                <a:ea typeface="Century"/>
                <a:cs typeface="Century"/>
                <a:sym typeface="Century"/>
              </a:rPr>
              <a:t>Function: </a:t>
            </a:r>
          </a:p>
          <a:p>
            <a:pPr marL="344488" marR="0" lvl="0" indent="-157163" algn="l" rtl="0">
              <a:lnSpc>
                <a:spcPct val="100000"/>
              </a:lnSpc>
              <a:spcBef>
                <a:spcPts val="0"/>
              </a:spcBef>
              <a:spcAft>
                <a:spcPts val="0"/>
              </a:spcAft>
              <a:buClr>
                <a:schemeClr val="dk1"/>
              </a:buClr>
              <a:buSzPts val="1600"/>
              <a:buFont typeface="Century"/>
              <a:buNone/>
            </a:pPr>
            <a:r>
              <a:rPr lang="en-US" sz="1600" b="0" i="0" u="none" strike="noStrike" cap="none" dirty="0">
                <a:solidFill>
                  <a:schemeClr val="dk1"/>
                </a:solidFill>
                <a:latin typeface="Century"/>
                <a:ea typeface="Century"/>
                <a:cs typeface="Century"/>
                <a:sym typeface="Century"/>
              </a:rPr>
              <a:t>-Collect Photons from the Aurora Borealis Charge particle excitations</a:t>
            </a:r>
          </a:p>
          <a:p>
            <a:pPr marL="0" marR="0" lvl="0" indent="-44450" algn="l" rtl="0">
              <a:lnSpc>
                <a:spcPct val="100000"/>
              </a:lnSpc>
              <a:spcBef>
                <a:spcPts val="0"/>
              </a:spcBef>
              <a:spcAft>
                <a:spcPts val="0"/>
              </a:spcAft>
              <a:buClr>
                <a:srgbClr val="000000"/>
              </a:buClr>
              <a:buSzPts val="700"/>
              <a:buFont typeface="Arial"/>
              <a:buNone/>
            </a:pPr>
            <a:endParaRPr sz="700" b="0" i="0" u="none" strike="noStrike" cap="none" dirty="0">
              <a:solidFill>
                <a:schemeClr val="dk1"/>
              </a:solidFill>
              <a:latin typeface="Century"/>
              <a:ea typeface="Century"/>
              <a:cs typeface="Century"/>
              <a:sym typeface="Century"/>
            </a:endParaRPr>
          </a:p>
          <a:p>
            <a:pPr marL="0" marR="0" lvl="0" indent="-101600" algn="l" rtl="0">
              <a:lnSpc>
                <a:spcPct val="100000"/>
              </a:lnSpc>
              <a:spcBef>
                <a:spcPts val="0"/>
              </a:spcBef>
              <a:spcAft>
                <a:spcPts val="0"/>
              </a:spcAft>
              <a:buClr>
                <a:schemeClr val="dk1"/>
              </a:buClr>
              <a:buSzPts val="1600"/>
              <a:buFont typeface="Century"/>
              <a:buNone/>
            </a:pPr>
            <a:r>
              <a:rPr lang="en-US" sz="1600" b="1" i="0" u="none" strike="noStrike" cap="none" dirty="0">
                <a:solidFill>
                  <a:schemeClr val="dk1"/>
                </a:solidFill>
                <a:latin typeface="Century"/>
                <a:ea typeface="Century"/>
                <a:cs typeface="Century"/>
                <a:sym typeface="Century"/>
              </a:rPr>
              <a:t>Power/Data needs:</a:t>
            </a:r>
          </a:p>
          <a:p>
            <a:pPr marL="288925" marR="0" lvl="0" indent="-101600" algn="l" rtl="0">
              <a:lnSpc>
                <a:spcPct val="100000"/>
              </a:lnSpc>
              <a:spcBef>
                <a:spcPts val="0"/>
              </a:spcBef>
              <a:spcAft>
                <a:spcPts val="0"/>
              </a:spcAft>
              <a:buClr>
                <a:schemeClr val="dk1"/>
              </a:buClr>
              <a:buSzPts val="1600"/>
              <a:buFont typeface="Century"/>
              <a:buNone/>
            </a:pPr>
            <a:r>
              <a:rPr lang="en-US" sz="1600" b="0" i="0" u="none" strike="noStrike" cap="none" dirty="0">
                <a:solidFill>
                  <a:schemeClr val="dk1"/>
                </a:solidFill>
                <a:latin typeface="Century"/>
                <a:ea typeface="Century"/>
                <a:cs typeface="Century"/>
                <a:sym typeface="Century"/>
              </a:rPr>
              <a:t>-Non</a:t>
            </a:r>
          </a:p>
          <a:p>
            <a:pPr marL="0" marR="0" lvl="0" indent="-44450" algn="l" rtl="0">
              <a:lnSpc>
                <a:spcPct val="100000"/>
              </a:lnSpc>
              <a:spcBef>
                <a:spcPts val="0"/>
              </a:spcBef>
              <a:spcAft>
                <a:spcPts val="0"/>
              </a:spcAft>
              <a:buClr>
                <a:srgbClr val="000000"/>
              </a:buClr>
              <a:buSzPts val="700"/>
              <a:buFont typeface="Arial"/>
              <a:buNone/>
            </a:pPr>
            <a:endParaRPr sz="700" b="0" i="0" u="none" strike="noStrike" cap="none" dirty="0">
              <a:solidFill>
                <a:schemeClr val="dk1"/>
              </a:solidFill>
              <a:latin typeface="Century"/>
              <a:ea typeface="Century"/>
              <a:cs typeface="Century"/>
              <a:sym typeface="Century"/>
            </a:endParaRPr>
          </a:p>
          <a:p>
            <a:pPr marL="0" marR="0" lvl="0" indent="-101600" algn="l" rtl="0">
              <a:lnSpc>
                <a:spcPct val="100000"/>
              </a:lnSpc>
              <a:spcBef>
                <a:spcPts val="0"/>
              </a:spcBef>
              <a:spcAft>
                <a:spcPts val="0"/>
              </a:spcAft>
              <a:buClr>
                <a:schemeClr val="dk1"/>
              </a:buClr>
              <a:buSzPts val="1600"/>
              <a:buFont typeface="Century"/>
              <a:buNone/>
            </a:pPr>
            <a:r>
              <a:rPr lang="en-US" sz="1600" b="1" i="0" u="none" strike="noStrike" cap="none" dirty="0">
                <a:solidFill>
                  <a:schemeClr val="dk1"/>
                </a:solidFill>
                <a:latin typeface="Century"/>
                <a:ea typeface="Century"/>
                <a:cs typeface="Century"/>
                <a:sym typeface="Century"/>
              </a:rPr>
              <a:t>Mechanical Interface: </a:t>
            </a:r>
          </a:p>
          <a:p>
            <a:pPr marL="288925" marR="0" lvl="0" indent="-101600" algn="l" rtl="0">
              <a:lnSpc>
                <a:spcPct val="100000"/>
              </a:lnSpc>
              <a:spcBef>
                <a:spcPts val="0"/>
              </a:spcBef>
              <a:spcAft>
                <a:spcPts val="0"/>
              </a:spcAft>
              <a:buClr>
                <a:schemeClr val="dk1"/>
              </a:buClr>
              <a:buSzPts val="1600"/>
              <a:buFont typeface="Century"/>
              <a:buNone/>
            </a:pPr>
            <a:r>
              <a:rPr lang="en-US" sz="1600" b="0" i="0" u="none" strike="noStrike" cap="none" dirty="0">
                <a:solidFill>
                  <a:schemeClr val="dk1"/>
                </a:solidFill>
                <a:latin typeface="Century"/>
                <a:ea typeface="Century"/>
                <a:cs typeface="Century"/>
                <a:sym typeface="Century"/>
              </a:rPr>
              <a:t>- On the top Deck Side</a:t>
            </a:r>
          </a:p>
          <a:p>
            <a:pPr marL="0" marR="0" lvl="0" indent="-44450" algn="l" rtl="0">
              <a:lnSpc>
                <a:spcPct val="100000"/>
              </a:lnSpc>
              <a:spcBef>
                <a:spcPts val="0"/>
              </a:spcBef>
              <a:spcAft>
                <a:spcPts val="0"/>
              </a:spcAft>
              <a:buClr>
                <a:srgbClr val="000000"/>
              </a:buClr>
              <a:buSzPts val="700"/>
              <a:buFont typeface="Arial"/>
              <a:buNone/>
            </a:pPr>
            <a:endParaRPr sz="700" b="0" i="0" u="none" strike="noStrike" cap="none" dirty="0">
              <a:solidFill>
                <a:schemeClr val="dk1"/>
              </a:solidFill>
              <a:latin typeface="Century"/>
              <a:ea typeface="Century"/>
              <a:cs typeface="Century"/>
              <a:sym typeface="Century"/>
            </a:endParaRPr>
          </a:p>
          <a:p>
            <a:pPr marL="0" marR="0" lvl="0" indent="-101600" algn="l" rtl="0">
              <a:lnSpc>
                <a:spcPct val="100000"/>
              </a:lnSpc>
              <a:spcBef>
                <a:spcPts val="0"/>
              </a:spcBef>
              <a:spcAft>
                <a:spcPts val="0"/>
              </a:spcAft>
              <a:buClr>
                <a:schemeClr val="dk1"/>
              </a:buClr>
              <a:buSzPts val="1600"/>
              <a:buFont typeface="Century"/>
              <a:buNone/>
            </a:pPr>
            <a:r>
              <a:rPr lang="en-US" sz="1600" b="1" i="0" u="none" strike="noStrike" cap="none" dirty="0">
                <a:solidFill>
                  <a:schemeClr val="dk1"/>
                </a:solidFill>
                <a:latin typeface="Century"/>
                <a:ea typeface="Century"/>
                <a:cs typeface="Century"/>
                <a:sym typeface="Century"/>
              </a:rPr>
              <a:t>Electrical Interface: </a:t>
            </a:r>
          </a:p>
          <a:p>
            <a:pPr marL="288925" marR="0" lvl="0" indent="-101600" algn="l" rtl="0">
              <a:lnSpc>
                <a:spcPct val="100000"/>
              </a:lnSpc>
              <a:spcBef>
                <a:spcPts val="0"/>
              </a:spcBef>
              <a:spcAft>
                <a:spcPts val="0"/>
              </a:spcAft>
              <a:buClr>
                <a:schemeClr val="dk1"/>
              </a:buClr>
              <a:buSzPts val="1600"/>
              <a:buFont typeface="Century"/>
              <a:buNone/>
            </a:pPr>
            <a:r>
              <a:rPr lang="en-US" sz="1600" b="0" i="0" u="none" strike="noStrike" cap="none" dirty="0">
                <a:solidFill>
                  <a:schemeClr val="dk1"/>
                </a:solidFill>
                <a:latin typeface="Century"/>
                <a:ea typeface="Century"/>
                <a:cs typeface="Century"/>
                <a:sym typeface="Century"/>
              </a:rPr>
              <a:t>-Non, need an optical interface by Fiber Optics Cable</a:t>
            </a:r>
          </a:p>
          <a:p>
            <a:pPr marL="0" marR="0" lvl="0" indent="-44450" algn="l" rtl="0">
              <a:lnSpc>
                <a:spcPct val="100000"/>
              </a:lnSpc>
              <a:spcBef>
                <a:spcPts val="0"/>
              </a:spcBef>
              <a:spcAft>
                <a:spcPts val="0"/>
              </a:spcAft>
              <a:buClr>
                <a:srgbClr val="000000"/>
              </a:buClr>
              <a:buSzPts val="700"/>
              <a:buFont typeface="Arial"/>
              <a:buNone/>
            </a:pPr>
            <a:endParaRPr sz="700" b="1" i="0" u="none" strike="noStrike" cap="none" dirty="0">
              <a:solidFill>
                <a:schemeClr val="dk1"/>
              </a:solidFill>
              <a:latin typeface="Century"/>
              <a:ea typeface="Century"/>
              <a:cs typeface="Century"/>
              <a:sym typeface="Century"/>
            </a:endParaRPr>
          </a:p>
          <a:p>
            <a:pPr marL="0" marR="0" lvl="0" indent="-101600" algn="l" rtl="0">
              <a:lnSpc>
                <a:spcPct val="100000"/>
              </a:lnSpc>
              <a:spcBef>
                <a:spcPts val="0"/>
              </a:spcBef>
              <a:spcAft>
                <a:spcPts val="0"/>
              </a:spcAft>
              <a:buClr>
                <a:schemeClr val="dk1"/>
              </a:buClr>
              <a:buSzPts val="1600"/>
              <a:buFont typeface="Century"/>
              <a:buNone/>
            </a:pPr>
            <a:r>
              <a:rPr lang="en-US" sz="1600" b="1" i="0" u="none" strike="noStrike" cap="none" dirty="0">
                <a:solidFill>
                  <a:schemeClr val="dk1"/>
                </a:solidFill>
                <a:latin typeface="Century"/>
                <a:ea typeface="Century"/>
                <a:cs typeface="Century"/>
                <a:sym typeface="Century"/>
              </a:rPr>
              <a:t>Weight/Dimensions/Specifications:</a:t>
            </a:r>
          </a:p>
          <a:p>
            <a:pPr marL="288925" marR="0" lvl="0" indent="-101600" algn="l" rtl="0">
              <a:lnSpc>
                <a:spcPct val="100000"/>
              </a:lnSpc>
              <a:spcBef>
                <a:spcPts val="0"/>
              </a:spcBef>
              <a:spcAft>
                <a:spcPts val="0"/>
              </a:spcAft>
              <a:buClr>
                <a:schemeClr val="dk1"/>
              </a:buClr>
              <a:buSzPts val="1600"/>
              <a:buFont typeface="Century"/>
              <a:buNone/>
            </a:pPr>
            <a:r>
              <a:rPr lang="en-US" sz="1600" b="0" i="0" u="none" strike="noStrike" cap="none" dirty="0">
                <a:solidFill>
                  <a:schemeClr val="dk1"/>
                </a:solidFill>
                <a:latin typeface="Century"/>
                <a:ea typeface="Century"/>
                <a:cs typeface="Century"/>
                <a:sym typeface="Century"/>
              </a:rPr>
              <a:t>-</a:t>
            </a:r>
            <a:r>
              <a:rPr lang="en-US" sz="1600" b="0" i="0" u="sng" strike="noStrike" cap="none" dirty="0">
                <a:solidFill>
                  <a:schemeClr val="dk1"/>
                </a:solidFill>
                <a:latin typeface="Century"/>
                <a:ea typeface="Century"/>
                <a:cs typeface="Century"/>
                <a:sym typeface="Century"/>
              </a:rPr>
              <a:t>Weight: </a:t>
            </a:r>
            <a:r>
              <a:rPr lang="en-US" sz="1600" b="0" i="0" u="none" strike="noStrike" cap="none" dirty="0">
                <a:solidFill>
                  <a:schemeClr val="dk1"/>
                </a:solidFill>
                <a:latin typeface="Century"/>
                <a:ea typeface="Century"/>
                <a:cs typeface="Century"/>
                <a:sym typeface="Century"/>
              </a:rPr>
              <a:t>1.5 lbs.</a:t>
            </a:r>
          </a:p>
          <a:p>
            <a:pPr marL="288925" lvl="0" indent="-101600">
              <a:buClr>
                <a:schemeClr val="dk1"/>
              </a:buClr>
              <a:buSzPts val="1600"/>
            </a:pPr>
            <a:r>
              <a:rPr lang="en-US" sz="1600" b="0" i="0" u="none" strike="noStrike" cap="none" dirty="0">
                <a:solidFill>
                  <a:schemeClr val="dk1"/>
                </a:solidFill>
                <a:latin typeface="Century"/>
                <a:ea typeface="Century"/>
                <a:cs typeface="Century"/>
                <a:sym typeface="Century"/>
              </a:rPr>
              <a:t>-</a:t>
            </a:r>
            <a:r>
              <a:rPr lang="en-US" sz="1600" b="0" i="0" u="sng" strike="noStrike" cap="none" dirty="0">
                <a:solidFill>
                  <a:schemeClr val="dk1"/>
                </a:solidFill>
                <a:latin typeface="Century"/>
                <a:ea typeface="Century"/>
                <a:cs typeface="Century"/>
                <a:sym typeface="Century"/>
              </a:rPr>
              <a:t>Dimensions</a:t>
            </a:r>
            <a:r>
              <a:rPr lang="en-US" sz="1600" b="0" i="0" u="none" strike="noStrike" cap="none" dirty="0">
                <a:solidFill>
                  <a:schemeClr val="dk1"/>
                </a:solidFill>
                <a:latin typeface="Century"/>
                <a:ea typeface="Century"/>
                <a:cs typeface="Century"/>
                <a:sym typeface="Century"/>
              </a:rPr>
              <a:t>: 8” x 3</a:t>
            </a:r>
            <a:r>
              <a:rPr lang="en-US" sz="1600" dirty="0">
                <a:solidFill>
                  <a:schemeClr val="dk1"/>
                </a:solidFill>
                <a:latin typeface="Century"/>
                <a:ea typeface="Century"/>
                <a:cs typeface="Century"/>
                <a:sym typeface="Century"/>
              </a:rPr>
              <a:t>” </a:t>
            </a:r>
            <a:r>
              <a:rPr lang="en-US" sz="2400" dirty="0">
                <a:solidFill>
                  <a:schemeClr val="dk1"/>
                </a:solidFill>
                <a:latin typeface="Century"/>
                <a:ea typeface="Century"/>
                <a:cs typeface="Century"/>
                <a:sym typeface="Century"/>
              </a:rPr>
              <a:t>ø</a:t>
            </a:r>
            <a:endParaRPr lang="en-US" sz="2400" b="0" i="0" u="none" strike="noStrike" cap="none" dirty="0">
              <a:solidFill>
                <a:schemeClr val="dk1"/>
              </a:solidFill>
              <a:latin typeface="Century"/>
              <a:ea typeface="Century"/>
              <a:cs typeface="Century"/>
              <a:sym typeface="Century"/>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Shape 636"/>
          <p:cNvSpPr txBox="1">
            <a:spLocks noGrp="1"/>
          </p:cNvSpPr>
          <p:nvPr>
            <p:ph type="title"/>
          </p:nvPr>
        </p:nvSpPr>
        <p:spPr>
          <a:xfrm>
            <a:off x="0" y="76200"/>
            <a:ext cx="8229600" cy="1143000"/>
          </a:xfrm>
          <a:prstGeom prst="rect">
            <a:avLst/>
          </a:prstGeom>
          <a:noFill/>
          <a:ln>
            <a:noFill/>
          </a:ln>
        </p:spPr>
        <p:txBody>
          <a:bodyPr wrap="square" lIns="91425" tIns="45700" rIns="91425" bIns="45700" anchor="ctr" anchorCtr="0">
            <a:noAutofit/>
          </a:bodyPr>
          <a:lstStyle/>
          <a:p>
            <a:pPr marL="0" marR="0" lvl="0" indent="-88900" algn="l" rtl="0">
              <a:lnSpc>
                <a:spcPct val="100000"/>
              </a:lnSpc>
              <a:spcBef>
                <a:spcPts val="0"/>
              </a:spcBef>
              <a:spcAft>
                <a:spcPts val="0"/>
              </a:spcAft>
              <a:buClr>
                <a:schemeClr val="dk2"/>
              </a:buClr>
              <a:buSzPts val="1400"/>
              <a:buFont typeface="Century"/>
              <a:buNone/>
            </a:pPr>
            <a:r>
              <a:rPr lang="en-US" sz="2800" b="0" i="0" u="none" strike="noStrike" cap="none">
                <a:solidFill>
                  <a:schemeClr val="dk2"/>
                </a:solidFill>
                <a:latin typeface="Century"/>
                <a:ea typeface="Century"/>
                <a:cs typeface="Century"/>
                <a:sym typeface="Century"/>
              </a:rPr>
              <a:t>Subsystem Design(Science): Thermocouples</a:t>
            </a:r>
          </a:p>
        </p:txBody>
      </p:sp>
      <p:sp>
        <p:nvSpPr>
          <p:cNvPr id="637" name="Shape 637"/>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28</a:t>
            </a:fld>
            <a:endParaRPr lang="en-US" sz="1400" b="0" i="0" u="none" strike="noStrike" cap="none">
              <a:solidFill>
                <a:schemeClr val="dk1"/>
              </a:solidFill>
              <a:latin typeface="Century"/>
              <a:ea typeface="Century"/>
              <a:cs typeface="Century"/>
              <a:sym typeface="Century"/>
            </a:endParaRPr>
          </a:p>
        </p:txBody>
      </p:sp>
      <p:sp>
        <p:nvSpPr>
          <p:cNvPr id="638" name="Shape 638"/>
          <p:cNvSpPr txBox="1"/>
          <p:nvPr/>
        </p:nvSpPr>
        <p:spPr>
          <a:xfrm>
            <a:off x="381000" y="1371600"/>
            <a:ext cx="3962400" cy="3862596"/>
          </a:xfrm>
          <a:prstGeom prst="rect">
            <a:avLst/>
          </a:prstGeom>
          <a:no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chemeClr val="dk1"/>
              </a:buClr>
              <a:buSzPts val="1800"/>
              <a:buFont typeface="Century"/>
              <a:buNone/>
            </a:pPr>
            <a:r>
              <a:rPr lang="en-US" sz="1800" b="1" i="0" u="none" strike="noStrike" cap="none" dirty="0">
                <a:solidFill>
                  <a:schemeClr val="dk1"/>
                </a:solidFill>
                <a:latin typeface="Century"/>
                <a:ea typeface="Century"/>
                <a:cs typeface="Century"/>
                <a:sym typeface="Century"/>
              </a:rPr>
              <a:t>Function: </a:t>
            </a:r>
          </a:p>
          <a:p>
            <a:pPr marL="288925" marR="0" lvl="0" indent="-101600" algn="l" rtl="0">
              <a:lnSpc>
                <a:spcPct val="100000"/>
              </a:lnSpc>
              <a:spcBef>
                <a:spcPts val="0"/>
              </a:spcBef>
              <a:spcAft>
                <a:spcPts val="0"/>
              </a:spcAft>
              <a:buClr>
                <a:schemeClr val="dk1"/>
              </a:buClr>
              <a:buSzPts val="1600"/>
              <a:buFont typeface="Century"/>
              <a:buNone/>
            </a:pPr>
            <a:r>
              <a:rPr lang="en-US" sz="1600" b="0" i="0" u="none" strike="noStrike" cap="none" dirty="0">
                <a:solidFill>
                  <a:schemeClr val="dk1"/>
                </a:solidFill>
                <a:latin typeface="Century"/>
                <a:ea typeface="Century"/>
                <a:cs typeface="Century"/>
                <a:sym typeface="Century"/>
              </a:rPr>
              <a:t>- Measure the temperature in the payload.</a:t>
            </a:r>
          </a:p>
          <a:p>
            <a:pPr marL="0" marR="0" lvl="0" indent="-50800" algn="l" rtl="0">
              <a:lnSpc>
                <a:spcPct val="100000"/>
              </a:lnSpc>
              <a:spcBef>
                <a:spcPts val="0"/>
              </a:spcBef>
              <a:spcAft>
                <a:spcPts val="0"/>
              </a:spcAft>
              <a:buClr>
                <a:srgbClr val="000000"/>
              </a:buClr>
              <a:buSzPts val="800"/>
              <a:buFont typeface="Arial"/>
              <a:buNone/>
            </a:pPr>
            <a:endParaRPr sz="800" b="0" i="0" u="none" strike="noStrike" cap="none" dirty="0">
              <a:solidFill>
                <a:schemeClr val="dk1"/>
              </a:solidFill>
              <a:latin typeface="Century"/>
              <a:ea typeface="Century"/>
              <a:cs typeface="Century"/>
              <a:sym typeface="Century"/>
            </a:endParaRPr>
          </a:p>
          <a:p>
            <a:pPr marL="0" marR="0" lvl="0" indent="-114300" algn="l" rtl="0">
              <a:lnSpc>
                <a:spcPct val="100000"/>
              </a:lnSpc>
              <a:spcBef>
                <a:spcPts val="0"/>
              </a:spcBef>
              <a:spcAft>
                <a:spcPts val="0"/>
              </a:spcAft>
              <a:buClr>
                <a:schemeClr val="dk1"/>
              </a:buClr>
              <a:buSzPts val="1800"/>
              <a:buFont typeface="Century"/>
              <a:buNone/>
            </a:pPr>
            <a:r>
              <a:rPr lang="en-US" sz="1800" b="1" i="0" u="none" strike="noStrike" cap="none" dirty="0">
                <a:solidFill>
                  <a:schemeClr val="dk1"/>
                </a:solidFill>
                <a:latin typeface="Century"/>
                <a:ea typeface="Century"/>
                <a:cs typeface="Century"/>
                <a:sym typeface="Century"/>
              </a:rPr>
              <a:t>Power/Data needs:</a:t>
            </a:r>
          </a:p>
          <a:p>
            <a:pPr marL="288925" marR="0" lvl="0" indent="-101600" algn="l" rtl="0">
              <a:lnSpc>
                <a:spcPct val="100000"/>
              </a:lnSpc>
              <a:spcBef>
                <a:spcPts val="0"/>
              </a:spcBef>
              <a:spcAft>
                <a:spcPts val="0"/>
              </a:spcAft>
              <a:buClr>
                <a:schemeClr val="dk1"/>
              </a:buClr>
              <a:buSzPts val="1600"/>
              <a:buFont typeface="Century"/>
              <a:buNone/>
            </a:pPr>
            <a:r>
              <a:rPr lang="en-US" sz="1600" b="0" i="0" u="none" strike="noStrike" cap="none" dirty="0">
                <a:solidFill>
                  <a:schemeClr val="dk1"/>
                </a:solidFill>
                <a:latin typeface="Century"/>
                <a:ea typeface="Century"/>
                <a:cs typeface="Century"/>
                <a:sym typeface="Century"/>
              </a:rPr>
              <a:t>-1 W</a:t>
            </a:r>
            <a:r>
              <a:rPr lang="en-US" sz="1800" b="0" i="0" u="none" strike="noStrike" cap="none" dirty="0">
                <a:solidFill>
                  <a:schemeClr val="dk1"/>
                </a:solidFill>
                <a:latin typeface="Century"/>
                <a:ea typeface="Century"/>
                <a:cs typeface="Century"/>
                <a:sym typeface="Century"/>
              </a:rPr>
              <a:t>. Pressure dependent 0v-5v</a:t>
            </a:r>
          </a:p>
          <a:p>
            <a:pPr marL="0" marR="0" lvl="0" indent="-57150" algn="l" rtl="0">
              <a:lnSpc>
                <a:spcPct val="100000"/>
              </a:lnSpc>
              <a:spcBef>
                <a:spcPts val="0"/>
              </a:spcBef>
              <a:spcAft>
                <a:spcPts val="0"/>
              </a:spcAft>
              <a:buClr>
                <a:srgbClr val="000000"/>
              </a:buClr>
              <a:buSzPts val="900"/>
              <a:buFont typeface="Arial"/>
              <a:buNone/>
            </a:pPr>
            <a:endParaRPr sz="900" b="0" i="0" u="none" strike="noStrike" cap="none" dirty="0">
              <a:solidFill>
                <a:schemeClr val="dk1"/>
              </a:solidFill>
              <a:latin typeface="Century"/>
              <a:ea typeface="Century"/>
              <a:cs typeface="Century"/>
              <a:sym typeface="Century"/>
            </a:endParaRPr>
          </a:p>
          <a:p>
            <a:pPr marL="0" marR="0" lvl="0" indent="-114300" algn="l" rtl="0">
              <a:lnSpc>
                <a:spcPct val="100000"/>
              </a:lnSpc>
              <a:spcBef>
                <a:spcPts val="0"/>
              </a:spcBef>
              <a:spcAft>
                <a:spcPts val="0"/>
              </a:spcAft>
              <a:buClr>
                <a:schemeClr val="dk1"/>
              </a:buClr>
              <a:buSzPts val="1800"/>
              <a:buFont typeface="Century"/>
              <a:buNone/>
            </a:pPr>
            <a:r>
              <a:rPr lang="en-US" sz="1800" b="1" i="0" u="none" strike="noStrike" cap="none" dirty="0">
                <a:solidFill>
                  <a:schemeClr val="dk1"/>
                </a:solidFill>
                <a:latin typeface="Century"/>
                <a:ea typeface="Century"/>
                <a:cs typeface="Century"/>
                <a:sym typeface="Century"/>
              </a:rPr>
              <a:t>Mechanical Interface: </a:t>
            </a:r>
          </a:p>
          <a:p>
            <a:pPr marL="288925" marR="0" lvl="0" indent="-114300" algn="l" rtl="0">
              <a:lnSpc>
                <a:spcPct val="100000"/>
              </a:lnSpc>
              <a:spcBef>
                <a:spcPts val="0"/>
              </a:spcBef>
              <a:spcAft>
                <a:spcPts val="0"/>
              </a:spcAft>
              <a:buClr>
                <a:schemeClr val="dk1"/>
              </a:buClr>
              <a:buSzPts val="1800"/>
              <a:buFont typeface="Century"/>
              <a:buNone/>
            </a:pPr>
            <a:r>
              <a:rPr lang="en-US" sz="1800" b="0" i="0" u="none" strike="noStrike" cap="none" dirty="0">
                <a:solidFill>
                  <a:schemeClr val="dk1"/>
                </a:solidFill>
                <a:latin typeface="Century"/>
                <a:ea typeface="Century"/>
                <a:cs typeface="Century"/>
                <a:sym typeface="Century"/>
              </a:rPr>
              <a:t>-In electrical tower.</a:t>
            </a:r>
          </a:p>
          <a:p>
            <a:pPr marL="0" marR="0" lvl="0" indent="-114300" algn="l" rtl="0">
              <a:lnSpc>
                <a:spcPct val="100000"/>
              </a:lnSpc>
              <a:spcBef>
                <a:spcPts val="0"/>
              </a:spcBef>
              <a:spcAft>
                <a:spcPts val="0"/>
              </a:spcAft>
              <a:buClr>
                <a:schemeClr val="dk1"/>
              </a:buClr>
              <a:buSzPts val="1800"/>
              <a:buFont typeface="Century"/>
              <a:buNone/>
            </a:pPr>
            <a:r>
              <a:rPr lang="en-US" sz="1800" b="1" i="0" u="none" strike="noStrike" cap="none" dirty="0">
                <a:solidFill>
                  <a:schemeClr val="dk1"/>
                </a:solidFill>
                <a:latin typeface="Century"/>
                <a:ea typeface="Century"/>
                <a:cs typeface="Century"/>
                <a:sym typeface="Century"/>
              </a:rPr>
              <a:t>Electrical Interface: </a:t>
            </a:r>
          </a:p>
          <a:p>
            <a:pPr marL="344488" marR="0" lvl="0" indent="-157163" algn="l" rtl="0">
              <a:lnSpc>
                <a:spcPct val="100000"/>
              </a:lnSpc>
              <a:spcBef>
                <a:spcPts val="0"/>
              </a:spcBef>
              <a:spcAft>
                <a:spcPts val="0"/>
              </a:spcAft>
              <a:buClr>
                <a:schemeClr val="dk1"/>
              </a:buClr>
              <a:buSzPts val="1600"/>
              <a:buFont typeface="Century"/>
              <a:buNone/>
            </a:pPr>
            <a:r>
              <a:rPr lang="en-US" sz="1600" b="0" i="0" u="none" strike="noStrike" cap="none" dirty="0">
                <a:solidFill>
                  <a:schemeClr val="dk1"/>
                </a:solidFill>
                <a:latin typeface="Century"/>
                <a:ea typeface="Century"/>
                <a:cs typeface="Century"/>
                <a:sym typeface="Century"/>
              </a:rPr>
              <a:t>-Powered by 28-5 V DC-DC converter</a:t>
            </a:r>
          </a:p>
          <a:p>
            <a:pPr marL="0" marR="0" lvl="0" indent="-114300" algn="l" rtl="0">
              <a:lnSpc>
                <a:spcPct val="100000"/>
              </a:lnSpc>
              <a:spcBef>
                <a:spcPts val="0"/>
              </a:spcBef>
              <a:spcAft>
                <a:spcPts val="0"/>
              </a:spcAft>
              <a:buClr>
                <a:schemeClr val="dk1"/>
              </a:buClr>
              <a:buSzPts val="1800"/>
              <a:buFont typeface="Century"/>
              <a:buNone/>
            </a:pPr>
            <a:r>
              <a:rPr lang="en-US" sz="1800" b="1" i="0" u="none" strike="noStrike" cap="none" dirty="0">
                <a:solidFill>
                  <a:schemeClr val="dk1"/>
                </a:solidFill>
                <a:latin typeface="Century"/>
                <a:ea typeface="Century"/>
                <a:cs typeface="Century"/>
                <a:sym typeface="Century"/>
              </a:rPr>
              <a:t>Weight/Dimensions/Specifications:</a:t>
            </a:r>
          </a:p>
          <a:p>
            <a:pPr marL="288925" marR="0" lvl="0" indent="-101600" algn="l" rtl="0">
              <a:lnSpc>
                <a:spcPct val="100000"/>
              </a:lnSpc>
              <a:spcBef>
                <a:spcPts val="0"/>
              </a:spcBef>
              <a:spcAft>
                <a:spcPts val="0"/>
              </a:spcAft>
              <a:buClr>
                <a:schemeClr val="dk1"/>
              </a:buClr>
              <a:buSzPts val="1600"/>
              <a:buFont typeface="Century"/>
              <a:buNone/>
            </a:pPr>
            <a:r>
              <a:rPr lang="en-US" sz="1600" b="0" i="0" u="none" strike="noStrike" cap="none" dirty="0">
                <a:solidFill>
                  <a:schemeClr val="dk1"/>
                </a:solidFill>
                <a:latin typeface="Century"/>
                <a:ea typeface="Century"/>
                <a:cs typeface="Century"/>
                <a:sym typeface="Century"/>
              </a:rPr>
              <a:t>-</a:t>
            </a:r>
            <a:r>
              <a:rPr lang="en-US" sz="1600" b="0" i="0" u="sng" strike="noStrike" cap="none" dirty="0">
                <a:solidFill>
                  <a:schemeClr val="dk1"/>
                </a:solidFill>
                <a:latin typeface="Century"/>
                <a:ea typeface="Century"/>
                <a:cs typeface="Century"/>
                <a:sym typeface="Century"/>
              </a:rPr>
              <a:t>Weight</a:t>
            </a:r>
            <a:r>
              <a:rPr lang="en-US" sz="1600" b="0" i="0" u="none" strike="noStrike" cap="none" dirty="0">
                <a:solidFill>
                  <a:schemeClr val="dk1"/>
                </a:solidFill>
                <a:latin typeface="Century"/>
                <a:ea typeface="Century"/>
                <a:cs typeface="Century"/>
                <a:sym typeface="Century"/>
              </a:rPr>
              <a:t>: .0029 lbs.</a:t>
            </a:r>
          </a:p>
          <a:p>
            <a:pPr marL="0" marR="0" lvl="0" indent="-11430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Arial"/>
              <a:ea typeface="Arial"/>
              <a:cs typeface="Arial"/>
              <a:sym typeface="Arial"/>
            </a:endParaRPr>
          </a:p>
        </p:txBody>
      </p:sp>
      <p:pic>
        <p:nvPicPr>
          <p:cNvPr id="639" name="Shape 639"/>
          <p:cNvPicPr preferRelativeResize="0"/>
          <p:nvPr/>
        </p:nvPicPr>
        <p:blipFill rotWithShape="1">
          <a:blip r:embed="rId3">
            <a:alphaModFix/>
          </a:blip>
          <a:srcRect/>
          <a:stretch/>
        </p:blipFill>
        <p:spPr>
          <a:xfrm>
            <a:off x="4419600" y="1600200"/>
            <a:ext cx="4267200" cy="2743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Shape 644"/>
          <p:cNvSpPr txBox="1">
            <a:spLocks noGrp="1"/>
          </p:cNvSpPr>
          <p:nvPr>
            <p:ph type="title"/>
          </p:nvPr>
        </p:nvSpPr>
        <p:spPr>
          <a:xfrm>
            <a:off x="0" y="76200"/>
            <a:ext cx="8229600" cy="1143000"/>
          </a:xfrm>
          <a:prstGeom prst="rect">
            <a:avLst/>
          </a:prstGeom>
          <a:noFill/>
          <a:ln>
            <a:noFill/>
          </a:ln>
        </p:spPr>
        <p:txBody>
          <a:bodyPr wrap="square" lIns="91425" tIns="45700" rIns="91425" bIns="45700" anchor="ctr" anchorCtr="0">
            <a:noAutofit/>
          </a:bodyPr>
          <a:lstStyle/>
          <a:p>
            <a:pPr marL="0" marR="0" lvl="0" indent="-88900" algn="l" rtl="0">
              <a:lnSpc>
                <a:spcPct val="100000"/>
              </a:lnSpc>
              <a:spcBef>
                <a:spcPts val="0"/>
              </a:spcBef>
              <a:spcAft>
                <a:spcPts val="0"/>
              </a:spcAft>
              <a:buClr>
                <a:schemeClr val="dk2"/>
              </a:buClr>
              <a:buSzPts val="1400"/>
              <a:buFont typeface="Century"/>
              <a:buNone/>
            </a:pPr>
            <a:r>
              <a:rPr lang="en-US" sz="2800" b="0" i="0" u="none" strike="noStrike" cap="none">
                <a:solidFill>
                  <a:schemeClr val="dk2"/>
                </a:solidFill>
                <a:latin typeface="Century"/>
                <a:ea typeface="Century"/>
                <a:cs typeface="Century"/>
                <a:sym typeface="Century"/>
              </a:rPr>
              <a:t>Proximity Sensor</a:t>
            </a:r>
          </a:p>
        </p:txBody>
      </p:sp>
      <p:sp>
        <p:nvSpPr>
          <p:cNvPr id="645" name="Shape 645"/>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29</a:t>
            </a:fld>
            <a:endParaRPr lang="en-US" sz="1400" b="0" i="0" u="none" strike="noStrike" cap="none">
              <a:solidFill>
                <a:schemeClr val="dk1"/>
              </a:solidFill>
              <a:latin typeface="Century"/>
              <a:ea typeface="Century"/>
              <a:cs typeface="Century"/>
              <a:sym typeface="Century"/>
            </a:endParaRPr>
          </a:p>
        </p:txBody>
      </p:sp>
      <p:pic>
        <p:nvPicPr>
          <p:cNvPr id="646" name="Shape 646"/>
          <p:cNvPicPr preferRelativeResize="0"/>
          <p:nvPr/>
        </p:nvPicPr>
        <p:blipFill rotWithShape="1">
          <a:blip r:embed="rId3">
            <a:alphaModFix/>
          </a:blip>
          <a:srcRect/>
          <a:stretch/>
        </p:blipFill>
        <p:spPr>
          <a:xfrm>
            <a:off x="6162675" y="1421605"/>
            <a:ext cx="2066925" cy="2100263"/>
          </a:xfrm>
          <a:prstGeom prst="rect">
            <a:avLst/>
          </a:prstGeom>
          <a:noFill/>
          <a:ln>
            <a:noFill/>
          </a:ln>
        </p:spPr>
      </p:pic>
      <p:sp>
        <p:nvSpPr>
          <p:cNvPr id="647" name="Shape 647"/>
          <p:cNvSpPr/>
          <p:nvPr/>
        </p:nvSpPr>
        <p:spPr>
          <a:xfrm>
            <a:off x="767256" y="1328737"/>
            <a:ext cx="4572000" cy="4201150"/>
          </a:xfrm>
          <a:prstGeom prst="rect">
            <a:avLst/>
          </a:prstGeom>
          <a:noFill/>
          <a:ln>
            <a:noFill/>
          </a:ln>
        </p:spPr>
        <p:txBody>
          <a:bodyPr wrap="square" lIns="91425" tIns="45700" rIns="91425" bIns="45700" anchor="t" anchorCtr="0">
            <a:noAutofit/>
          </a:bodyPr>
          <a:lstStyle/>
          <a:p>
            <a:pPr marL="0" marR="0" lvl="0" indent="-127000" algn="l" rtl="0">
              <a:lnSpc>
                <a:spcPct val="100000"/>
              </a:lnSpc>
              <a:spcBef>
                <a:spcPts val="0"/>
              </a:spcBef>
              <a:spcAft>
                <a:spcPts val="0"/>
              </a:spcAft>
              <a:buClr>
                <a:schemeClr val="dk1"/>
              </a:buClr>
              <a:buSzPts val="2000"/>
              <a:buFont typeface="Century"/>
              <a:buNone/>
            </a:pPr>
            <a:r>
              <a:rPr lang="en-US" sz="2000" b="1" i="0" u="none" strike="noStrike" cap="none" dirty="0">
                <a:solidFill>
                  <a:schemeClr val="dk1"/>
                </a:solidFill>
                <a:latin typeface="Century"/>
                <a:ea typeface="Century"/>
                <a:cs typeface="Century"/>
                <a:sym typeface="Century"/>
              </a:rPr>
              <a:t>Function: </a:t>
            </a:r>
          </a:p>
          <a:p>
            <a:pPr marL="344488" marR="0" lvl="0" indent="-182563" algn="l" rtl="0">
              <a:lnSpc>
                <a:spcPct val="100000"/>
              </a:lnSpc>
              <a:spcBef>
                <a:spcPts val="0"/>
              </a:spcBef>
              <a:spcAft>
                <a:spcPts val="0"/>
              </a:spcAft>
              <a:buClr>
                <a:schemeClr val="dk1"/>
              </a:buClr>
              <a:buSzPts val="2000"/>
              <a:buFont typeface="Century"/>
              <a:buNone/>
            </a:pPr>
            <a:r>
              <a:rPr lang="en-US" sz="2000" b="0" i="0" u="none" strike="noStrike" cap="none" dirty="0">
                <a:solidFill>
                  <a:schemeClr val="dk1"/>
                </a:solidFill>
                <a:latin typeface="Century"/>
                <a:ea typeface="Century"/>
                <a:cs typeface="Century"/>
                <a:sym typeface="Century"/>
              </a:rPr>
              <a:t>- Detect skirt deployment </a:t>
            </a:r>
          </a:p>
          <a:p>
            <a:pPr marL="0" marR="0" lvl="0" indent="-57150" algn="l" rtl="0">
              <a:lnSpc>
                <a:spcPct val="100000"/>
              </a:lnSpc>
              <a:spcBef>
                <a:spcPts val="0"/>
              </a:spcBef>
              <a:spcAft>
                <a:spcPts val="0"/>
              </a:spcAft>
              <a:buClr>
                <a:srgbClr val="000000"/>
              </a:buClr>
              <a:buSzPts val="900"/>
              <a:buFont typeface="Arial"/>
              <a:buNone/>
            </a:pPr>
            <a:endParaRPr sz="900" b="0" i="0" u="none" strike="noStrike" cap="none" dirty="0">
              <a:solidFill>
                <a:schemeClr val="dk1"/>
              </a:solidFill>
              <a:latin typeface="Century"/>
              <a:ea typeface="Century"/>
              <a:cs typeface="Century"/>
              <a:sym typeface="Century"/>
            </a:endParaRPr>
          </a:p>
          <a:p>
            <a:pPr marL="0" marR="0" lvl="0" indent="-127000" algn="l" rtl="0">
              <a:lnSpc>
                <a:spcPct val="100000"/>
              </a:lnSpc>
              <a:spcBef>
                <a:spcPts val="0"/>
              </a:spcBef>
              <a:spcAft>
                <a:spcPts val="0"/>
              </a:spcAft>
              <a:buClr>
                <a:schemeClr val="dk1"/>
              </a:buClr>
              <a:buSzPts val="2000"/>
              <a:buFont typeface="Century"/>
              <a:buNone/>
            </a:pPr>
            <a:r>
              <a:rPr lang="en-US" sz="2000" b="1" i="0" u="none" strike="noStrike" cap="none" dirty="0">
                <a:solidFill>
                  <a:schemeClr val="dk1"/>
                </a:solidFill>
                <a:latin typeface="Century"/>
                <a:ea typeface="Century"/>
                <a:cs typeface="Century"/>
                <a:sym typeface="Century"/>
              </a:rPr>
              <a:t>Power/Data needs:</a:t>
            </a:r>
          </a:p>
          <a:p>
            <a:pPr marL="288925" marR="0" lvl="0" indent="-127000" algn="l" rtl="0">
              <a:lnSpc>
                <a:spcPct val="100000"/>
              </a:lnSpc>
              <a:spcBef>
                <a:spcPts val="0"/>
              </a:spcBef>
              <a:spcAft>
                <a:spcPts val="0"/>
              </a:spcAft>
              <a:buClr>
                <a:schemeClr val="dk1"/>
              </a:buClr>
              <a:buSzPts val="2000"/>
              <a:buFont typeface="Century"/>
              <a:buNone/>
            </a:pPr>
            <a:r>
              <a:rPr lang="en-US" sz="2000" b="0" i="0" u="none" strike="noStrike" cap="none" dirty="0">
                <a:solidFill>
                  <a:schemeClr val="dk1"/>
                </a:solidFill>
                <a:latin typeface="Century"/>
                <a:ea typeface="Century"/>
                <a:cs typeface="Century"/>
                <a:sym typeface="Century"/>
              </a:rPr>
              <a:t>-  5V – 0.04 A 0.2 Watts</a:t>
            </a:r>
          </a:p>
          <a:p>
            <a:pPr marL="0" marR="0" lvl="0" indent="-127000" algn="l" rtl="0">
              <a:lnSpc>
                <a:spcPct val="100000"/>
              </a:lnSpc>
              <a:spcBef>
                <a:spcPts val="0"/>
              </a:spcBef>
              <a:spcAft>
                <a:spcPts val="0"/>
              </a:spcAft>
              <a:buClr>
                <a:schemeClr val="dk1"/>
              </a:buClr>
              <a:buSzPts val="2000"/>
              <a:buFont typeface="Century"/>
              <a:buNone/>
            </a:pPr>
            <a:r>
              <a:rPr lang="en-US" sz="2000" b="1" i="0" u="none" strike="noStrike" cap="none" dirty="0">
                <a:solidFill>
                  <a:schemeClr val="dk1"/>
                </a:solidFill>
                <a:latin typeface="Century"/>
                <a:ea typeface="Century"/>
                <a:cs typeface="Century"/>
                <a:sym typeface="Century"/>
              </a:rPr>
              <a:t>Mechanical Interface: </a:t>
            </a:r>
          </a:p>
          <a:p>
            <a:pPr marL="288925" marR="0" lvl="0" indent="-127000" algn="l" rtl="0">
              <a:lnSpc>
                <a:spcPct val="100000"/>
              </a:lnSpc>
              <a:spcBef>
                <a:spcPts val="0"/>
              </a:spcBef>
              <a:spcAft>
                <a:spcPts val="0"/>
              </a:spcAft>
              <a:buClr>
                <a:schemeClr val="dk1"/>
              </a:buClr>
              <a:buSzPts val="2000"/>
              <a:buFont typeface="Century"/>
              <a:buNone/>
            </a:pPr>
            <a:r>
              <a:rPr lang="en-US" sz="2000" b="0" i="0" u="none" strike="noStrike" cap="none" dirty="0">
                <a:solidFill>
                  <a:schemeClr val="dk1"/>
                </a:solidFill>
                <a:latin typeface="Century"/>
                <a:ea typeface="Century"/>
                <a:cs typeface="Century"/>
                <a:sym typeface="Century"/>
              </a:rPr>
              <a:t>- TBD, side mount</a:t>
            </a:r>
          </a:p>
          <a:p>
            <a:pPr marL="0" marR="0" lvl="0" indent="-57150" algn="l" rtl="0">
              <a:lnSpc>
                <a:spcPct val="100000"/>
              </a:lnSpc>
              <a:spcBef>
                <a:spcPts val="0"/>
              </a:spcBef>
              <a:spcAft>
                <a:spcPts val="0"/>
              </a:spcAft>
              <a:buClr>
                <a:srgbClr val="000000"/>
              </a:buClr>
              <a:buSzPts val="900"/>
              <a:buFont typeface="Arial"/>
              <a:buNone/>
            </a:pPr>
            <a:endParaRPr sz="900" b="0" i="0" u="none" strike="noStrike" cap="none" dirty="0">
              <a:solidFill>
                <a:schemeClr val="dk1"/>
              </a:solidFill>
              <a:latin typeface="Century"/>
              <a:ea typeface="Century"/>
              <a:cs typeface="Century"/>
              <a:sym typeface="Century"/>
            </a:endParaRPr>
          </a:p>
          <a:p>
            <a:pPr marL="0" marR="0" lvl="0" indent="-127000" algn="l" rtl="0">
              <a:lnSpc>
                <a:spcPct val="100000"/>
              </a:lnSpc>
              <a:spcBef>
                <a:spcPts val="0"/>
              </a:spcBef>
              <a:spcAft>
                <a:spcPts val="0"/>
              </a:spcAft>
              <a:buClr>
                <a:schemeClr val="dk1"/>
              </a:buClr>
              <a:buSzPts val="2000"/>
              <a:buFont typeface="Century"/>
              <a:buNone/>
            </a:pPr>
            <a:r>
              <a:rPr lang="en-US" sz="2000" b="1" i="0" u="none" strike="noStrike" cap="none" dirty="0">
                <a:solidFill>
                  <a:schemeClr val="dk1"/>
                </a:solidFill>
                <a:latin typeface="Century"/>
                <a:ea typeface="Century"/>
                <a:cs typeface="Century"/>
                <a:sym typeface="Century"/>
              </a:rPr>
              <a:t>Electrical Interface: </a:t>
            </a:r>
          </a:p>
          <a:p>
            <a:pPr marL="288925" marR="0" lvl="0" indent="-127000" algn="l" rtl="0">
              <a:lnSpc>
                <a:spcPct val="100000"/>
              </a:lnSpc>
              <a:spcBef>
                <a:spcPts val="0"/>
              </a:spcBef>
              <a:spcAft>
                <a:spcPts val="0"/>
              </a:spcAft>
              <a:buClr>
                <a:schemeClr val="dk1"/>
              </a:buClr>
              <a:buSzPts val="2000"/>
              <a:buFont typeface="Century"/>
              <a:buNone/>
            </a:pPr>
            <a:r>
              <a:rPr lang="en-US" sz="2000" b="0" i="0" u="none" strike="noStrike" cap="none" dirty="0">
                <a:solidFill>
                  <a:schemeClr val="dk1"/>
                </a:solidFill>
                <a:latin typeface="Century"/>
                <a:ea typeface="Century"/>
                <a:cs typeface="Century"/>
                <a:sym typeface="Century"/>
              </a:rPr>
              <a:t>- </a:t>
            </a:r>
            <a:r>
              <a:rPr lang="en-US" sz="2000" dirty="0">
                <a:solidFill>
                  <a:schemeClr val="dk1"/>
                </a:solidFill>
                <a:latin typeface="Century"/>
                <a:ea typeface="Century"/>
                <a:cs typeface="Century"/>
                <a:sym typeface="Century"/>
              </a:rPr>
              <a:t>Powered by 28V-5V DC-DC converter. Signal sent to ADC/computer</a:t>
            </a:r>
            <a:endParaRPr lang="en-US" sz="2000" b="0" i="0" u="none" strike="noStrike" cap="none" dirty="0">
              <a:solidFill>
                <a:schemeClr val="dk1"/>
              </a:solidFill>
              <a:latin typeface="Century"/>
              <a:ea typeface="Century"/>
              <a:cs typeface="Century"/>
              <a:sym typeface="Century"/>
            </a:endParaRPr>
          </a:p>
          <a:p>
            <a:pPr marL="0" marR="0" lvl="0" indent="-57150" algn="l" rtl="0">
              <a:lnSpc>
                <a:spcPct val="100000"/>
              </a:lnSpc>
              <a:spcBef>
                <a:spcPts val="0"/>
              </a:spcBef>
              <a:spcAft>
                <a:spcPts val="0"/>
              </a:spcAft>
              <a:buClr>
                <a:srgbClr val="000000"/>
              </a:buClr>
              <a:buSzPts val="900"/>
              <a:buFont typeface="Arial"/>
              <a:buNone/>
            </a:pPr>
            <a:endParaRPr sz="900" b="1" i="0" u="none" strike="noStrike" cap="none" dirty="0">
              <a:solidFill>
                <a:schemeClr val="dk1"/>
              </a:solidFill>
              <a:latin typeface="Century"/>
              <a:ea typeface="Century"/>
              <a:cs typeface="Century"/>
              <a:sym typeface="Century"/>
            </a:endParaRPr>
          </a:p>
          <a:p>
            <a:pPr marL="0" marR="0" lvl="0" indent="-127000" algn="l" rtl="0">
              <a:lnSpc>
                <a:spcPct val="100000"/>
              </a:lnSpc>
              <a:spcBef>
                <a:spcPts val="0"/>
              </a:spcBef>
              <a:spcAft>
                <a:spcPts val="0"/>
              </a:spcAft>
              <a:buClr>
                <a:schemeClr val="dk1"/>
              </a:buClr>
              <a:buSzPts val="2000"/>
              <a:buFont typeface="Century"/>
              <a:buNone/>
            </a:pPr>
            <a:r>
              <a:rPr lang="en-US" sz="2000" b="1" i="0" u="none" strike="noStrike" cap="none" dirty="0">
                <a:solidFill>
                  <a:schemeClr val="dk1"/>
                </a:solidFill>
                <a:latin typeface="Century"/>
                <a:ea typeface="Century"/>
                <a:cs typeface="Century"/>
                <a:sym typeface="Century"/>
              </a:rPr>
              <a:t>Weight/Dimensions/Specifications:</a:t>
            </a:r>
          </a:p>
          <a:p>
            <a:pPr marL="288925" marR="0" lvl="0" indent="-127000" algn="l" rtl="0">
              <a:lnSpc>
                <a:spcPct val="100000"/>
              </a:lnSpc>
              <a:spcBef>
                <a:spcPts val="0"/>
              </a:spcBef>
              <a:spcAft>
                <a:spcPts val="0"/>
              </a:spcAft>
              <a:buClr>
                <a:schemeClr val="dk1"/>
              </a:buClr>
              <a:buSzPts val="2000"/>
              <a:buFont typeface="Century"/>
              <a:buNone/>
            </a:pPr>
            <a:r>
              <a:rPr lang="en-US" sz="2000" b="0" i="0" u="none" strike="noStrike" cap="none" dirty="0">
                <a:solidFill>
                  <a:schemeClr val="dk1"/>
                </a:solidFill>
                <a:latin typeface="Century"/>
                <a:ea typeface="Century"/>
                <a:cs typeface="Century"/>
                <a:sym typeface="Century"/>
              </a:rPr>
              <a:t>- </a:t>
            </a:r>
            <a:r>
              <a:rPr lang="en-US" sz="2000" b="0" i="0" u="sng" strike="noStrike" cap="none" dirty="0">
                <a:solidFill>
                  <a:schemeClr val="dk1"/>
                </a:solidFill>
                <a:latin typeface="Century"/>
                <a:ea typeface="Century"/>
                <a:cs typeface="Century"/>
                <a:sym typeface="Century"/>
              </a:rPr>
              <a:t>Weight: 0.01 </a:t>
            </a:r>
            <a:r>
              <a:rPr lang="en-US" sz="2000" b="0" i="0" u="sng" strike="noStrike" cap="none" dirty="0" err="1">
                <a:solidFill>
                  <a:schemeClr val="dk1"/>
                </a:solidFill>
                <a:latin typeface="Century"/>
                <a:ea typeface="Century"/>
                <a:cs typeface="Century"/>
                <a:sym typeface="Century"/>
              </a:rPr>
              <a:t>lbs</a:t>
            </a:r>
            <a:endParaRPr lang="en-US" sz="2000" b="0" i="0" u="sng" strike="noStrike" cap="none" dirty="0">
              <a:solidFill>
                <a:schemeClr val="dk1"/>
              </a:solidFill>
              <a:latin typeface="Century"/>
              <a:ea typeface="Century"/>
              <a:cs typeface="Century"/>
              <a:sym typeface="Century"/>
            </a:endParaRPr>
          </a:p>
          <a:p>
            <a:pPr marL="288925" marR="0" lvl="0" indent="-127000" algn="l" rtl="0">
              <a:lnSpc>
                <a:spcPct val="100000"/>
              </a:lnSpc>
              <a:spcBef>
                <a:spcPts val="0"/>
              </a:spcBef>
              <a:spcAft>
                <a:spcPts val="0"/>
              </a:spcAft>
              <a:buClr>
                <a:schemeClr val="dk1"/>
              </a:buClr>
              <a:buSzPts val="2000"/>
              <a:buFont typeface="Century"/>
              <a:buNone/>
            </a:pPr>
            <a:r>
              <a:rPr lang="en-US" sz="2000" b="0" i="0" u="none" strike="noStrike" cap="none" dirty="0">
                <a:solidFill>
                  <a:schemeClr val="dk1"/>
                </a:solidFill>
                <a:latin typeface="Century"/>
                <a:ea typeface="Century"/>
                <a:cs typeface="Century"/>
                <a:sym typeface="Century"/>
              </a:rPr>
              <a:t>- </a:t>
            </a:r>
            <a:r>
              <a:rPr lang="en-US" sz="2000" b="0" i="0" u="sng" strike="noStrike" cap="none" dirty="0">
                <a:solidFill>
                  <a:schemeClr val="dk1"/>
                </a:solidFill>
                <a:latin typeface="Century"/>
                <a:ea typeface="Century"/>
                <a:cs typeface="Century"/>
                <a:sym typeface="Century"/>
              </a:rPr>
              <a:t>Dimensions</a:t>
            </a:r>
            <a:r>
              <a:rPr lang="en-US" sz="2000" b="0" i="0" u="none" strike="noStrike" cap="none" dirty="0">
                <a:solidFill>
                  <a:schemeClr val="dk1"/>
                </a:solidFill>
                <a:latin typeface="Century"/>
                <a:ea typeface="Century"/>
                <a:cs typeface="Century"/>
                <a:sym typeface="Century"/>
              </a:rPr>
              <a:t>: 1.6” x 0.9” x 0.6”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Shape 594"/>
          <p:cNvSpPr txBox="1">
            <a:spLocks noGrp="1"/>
          </p:cNvSpPr>
          <p:nvPr>
            <p:ph type="title"/>
          </p:nvPr>
        </p:nvSpPr>
        <p:spPr>
          <a:xfrm>
            <a:off x="0" y="76200"/>
            <a:ext cx="8229600" cy="1143000"/>
          </a:xfrm>
          <a:prstGeom prst="rect">
            <a:avLst/>
          </a:prstGeom>
          <a:noFill/>
          <a:ln>
            <a:noFill/>
          </a:ln>
        </p:spPr>
        <p:txBody>
          <a:bodyPr wrap="square" lIns="91425" tIns="45700" rIns="91425" bIns="45700" anchor="ctr" anchorCtr="0">
            <a:noAutofit/>
          </a:bodyPr>
          <a:lstStyle/>
          <a:p>
            <a:pPr marL="0" marR="0" lvl="0" indent="0" algn="l" rtl="0">
              <a:spcBef>
                <a:spcPts val="0"/>
              </a:spcBef>
              <a:spcAft>
                <a:spcPts val="0"/>
              </a:spcAft>
              <a:buNone/>
            </a:pPr>
            <a:r>
              <a:rPr lang="en-US" sz="2800" b="0" i="0" u="none" strike="noStrike" cap="none">
                <a:solidFill>
                  <a:schemeClr val="dk2"/>
                </a:solidFill>
                <a:latin typeface="Century"/>
                <a:ea typeface="Century"/>
                <a:cs typeface="Century"/>
                <a:sym typeface="Century"/>
              </a:rPr>
              <a:t>Mission Statement</a:t>
            </a:r>
          </a:p>
        </p:txBody>
      </p:sp>
      <p:sp>
        <p:nvSpPr>
          <p:cNvPr id="595" name="Shape 595"/>
          <p:cNvSpPr txBox="1">
            <a:spLocks noGrp="1"/>
          </p:cNvSpPr>
          <p:nvPr>
            <p:ph type="body" idx="1"/>
          </p:nvPr>
        </p:nvSpPr>
        <p:spPr>
          <a:xfrm>
            <a:off x="457200" y="2452467"/>
            <a:ext cx="8229599" cy="1953065"/>
          </a:xfrm>
          <a:prstGeom prst="rect">
            <a:avLst/>
          </a:prstGeom>
          <a:noFill/>
          <a:ln>
            <a:noFill/>
          </a:ln>
        </p:spPr>
        <p:txBody>
          <a:bodyPr wrap="square" lIns="91425" tIns="45700" rIns="91425" bIns="45700" anchor="t" anchorCtr="0">
            <a:noAutofit/>
          </a:bodyPr>
          <a:lstStyle/>
          <a:p>
            <a:pPr lvl="0" indent="-342900" algn="just">
              <a:lnSpc>
                <a:spcPct val="120000"/>
              </a:lnSpc>
              <a:spcBef>
                <a:spcPts val="0"/>
              </a:spcBef>
              <a:buSzPts val="2000"/>
            </a:pPr>
            <a:r>
              <a:rPr lang="en-US" sz="2000" b="0" i="0" u="none" strike="noStrike" cap="none" dirty="0">
                <a:solidFill>
                  <a:schemeClr val="dk1"/>
                </a:solidFill>
                <a:latin typeface="Century"/>
                <a:ea typeface="Century"/>
                <a:cs typeface="Century"/>
                <a:sym typeface="Century"/>
              </a:rPr>
              <a:t>To perform spectroscopy measurements for characterization of the Aurora Borealis organic gas </a:t>
            </a:r>
            <a:r>
              <a:rPr lang="en-US" sz="2000" dirty="0"/>
              <a:t>composition by designing and building an experimental payload that exposes students to a professional and interdisciplinary, aerospace, work environment. </a:t>
            </a:r>
            <a:endParaRPr lang="en-US" sz="2000" b="0" i="0" u="none" strike="noStrike" cap="none" dirty="0">
              <a:solidFill>
                <a:schemeClr val="dk1"/>
              </a:solidFill>
              <a:latin typeface="Century"/>
              <a:ea typeface="Century"/>
              <a:cs typeface="Century"/>
              <a:sym typeface="Century"/>
            </a:endParaRPr>
          </a:p>
          <a:p>
            <a:pPr marL="742950" marR="0" lvl="1" indent="-285750" algn="just" rtl="0">
              <a:lnSpc>
                <a:spcPct val="120000"/>
              </a:lnSpc>
              <a:spcBef>
                <a:spcPts val="320"/>
              </a:spcBef>
              <a:spcAft>
                <a:spcPts val="0"/>
              </a:spcAft>
              <a:buClr>
                <a:schemeClr val="dk1"/>
              </a:buClr>
              <a:buSzPts val="1600"/>
              <a:buFont typeface="Century"/>
              <a:buNone/>
            </a:pPr>
            <a:endParaRPr sz="1600" b="0" i="0" u="none" strike="noStrike" cap="none" dirty="0">
              <a:solidFill>
                <a:schemeClr val="dk1"/>
              </a:solidFill>
              <a:latin typeface="Century"/>
              <a:ea typeface="Century"/>
              <a:cs typeface="Century"/>
              <a:sym typeface="Century"/>
            </a:endParaRPr>
          </a:p>
        </p:txBody>
      </p:sp>
    </p:spTree>
    <p:extLst>
      <p:ext uri="{BB962C8B-B14F-4D97-AF65-F5344CB8AC3E}">
        <p14:creationId xmlns:p14="http://schemas.microsoft.com/office/powerpoint/2010/main" val="102373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Shape 652"/>
          <p:cNvSpPr txBox="1">
            <a:spLocks noGrp="1"/>
          </p:cNvSpPr>
          <p:nvPr>
            <p:ph type="title"/>
          </p:nvPr>
        </p:nvSpPr>
        <p:spPr>
          <a:xfrm>
            <a:off x="9525" y="-98080"/>
            <a:ext cx="9144000" cy="1143000"/>
          </a:xfrm>
          <a:prstGeom prst="rect">
            <a:avLst/>
          </a:prstGeom>
          <a:noFill/>
          <a:ln>
            <a:noFill/>
          </a:ln>
        </p:spPr>
        <p:txBody>
          <a:bodyPr wrap="square" lIns="91425" tIns="45700" rIns="91425" bIns="45700" anchor="ctr" anchorCtr="0">
            <a:noAutofit/>
          </a:bodyPr>
          <a:lstStyle/>
          <a:p>
            <a:pPr marL="0" marR="0" lvl="0" indent="-88900" algn="l" rtl="0">
              <a:lnSpc>
                <a:spcPct val="100000"/>
              </a:lnSpc>
              <a:spcBef>
                <a:spcPts val="0"/>
              </a:spcBef>
              <a:spcAft>
                <a:spcPts val="0"/>
              </a:spcAft>
              <a:buClr>
                <a:schemeClr val="dk2"/>
              </a:buClr>
              <a:buSzPts val="1400"/>
              <a:buFont typeface="Century"/>
              <a:buNone/>
            </a:pPr>
            <a:r>
              <a:rPr lang="en-US" sz="2800" b="0" i="0" u="none" strike="noStrike" cap="none">
                <a:solidFill>
                  <a:schemeClr val="dk2"/>
                </a:solidFill>
                <a:latin typeface="Century"/>
                <a:ea typeface="Century"/>
                <a:cs typeface="Century"/>
                <a:sym typeface="Century"/>
              </a:rPr>
              <a:t>Subsystem Design (Power): 28V-24V DC-DC Converter</a:t>
            </a:r>
          </a:p>
        </p:txBody>
      </p:sp>
      <p:sp>
        <p:nvSpPr>
          <p:cNvPr id="653" name="Shape 653"/>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30</a:t>
            </a:fld>
            <a:endParaRPr lang="en-US" sz="1400" b="0" i="0" u="none" strike="noStrike" cap="none">
              <a:solidFill>
                <a:schemeClr val="dk1"/>
              </a:solidFill>
              <a:latin typeface="Century"/>
              <a:ea typeface="Century"/>
              <a:cs typeface="Century"/>
              <a:sym typeface="Century"/>
            </a:endParaRPr>
          </a:p>
        </p:txBody>
      </p:sp>
      <p:sp>
        <p:nvSpPr>
          <p:cNvPr id="654" name="Shape 654"/>
          <p:cNvSpPr txBox="1"/>
          <p:nvPr/>
        </p:nvSpPr>
        <p:spPr>
          <a:xfrm>
            <a:off x="609600" y="1219660"/>
            <a:ext cx="5715000" cy="4339650"/>
          </a:xfrm>
          <a:prstGeom prst="rect">
            <a:avLst/>
          </a:prstGeom>
          <a:no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chemeClr val="dk1"/>
              </a:buClr>
              <a:buSzPts val="1800"/>
              <a:buFont typeface="Century"/>
              <a:buNone/>
            </a:pPr>
            <a:r>
              <a:rPr lang="en-US" sz="1800" b="1" i="0" u="none" strike="noStrike" cap="none" dirty="0">
                <a:solidFill>
                  <a:schemeClr val="dk1"/>
                </a:solidFill>
                <a:latin typeface="Century"/>
                <a:ea typeface="Century"/>
                <a:cs typeface="Century"/>
                <a:sym typeface="Century"/>
              </a:rPr>
              <a:t>Function: </a:t>
            </a:r>
          </a:p>
          <a:p>
            <a:pPr marL="344488" marR="0" lvl="0" indent="-169863" algn="l" rtl="0">
              <a:lnSpc>
                <a:spcPct val="100000"/>
              </a:lnSpc>
              <a:spcBef>
                <a:spcPts val="0"/>
              </a:spcBef>
              <a:spcAft>
                <a:spcPts val="0"/>
              </a:spcAft>
              <a:buClr>
                <a:schemeClr val="dk1"/>
              </a:buClr>
              <a:buSzPts val="1800"/>
              <a:buFont typeface="Century"/>
              <a:buNone/>
            </a:pPr>
            <a:r>
              <a:rPr lang="en-US" sz="1800" b="0" i="0" u="none" strike="noStrike" cap="none" dirty="0">
                <a:solidFill>
                  <a:schemeClr val="dk1"/>
                </a:solidFill>
                <a:latin typeface="Century"/>
                <a:ea typeface="Century"/>
                <a:cs typeface="Century"/>
                <a:sym typeface="Century"/>
              </a:rPr>
              <a:t>-Powers Vacuum Gauge</a:t>
            </a:r>
            <a:endParaRPr sz="800" b="0" i="0" u="none" strike="noStrike" cap="none" dirty="0">
              <a:solidFill>
                <a:schemeClr val="dk1"/>
              </a:solidFill>
              <a:latin typeface="Century"/>
              <a:ea typeface="Century"/>
              <a:cs typeface="Century"/>
              <a:sym typeface="Century"/>
            </a:endParaRPr>
          </a:p>
          <a:p>
            <a:pPr marL="0" marR="0" lvl="0" indent="-114300" algn="l" rtl="0">
              <a:lnSpc>
                <a:spcPct val="100000"/>
              </a:lnSpc>
              <a:spcBef>
                <a:spcPts val="0"/>
              </a:spcBef>
              <a:spcAft>
                <a:spcPts val="0"/>
              </a:spcAft>
              <a:buClr>
                <a:schemeClr val="dk1"/>
              </a:buClr>
              <a:buSzPts val="1800"/>
              <a:buFont typeface="Century"/>
              <a:buNone/>
            </a:pPr>
            <a:r>
              <a:rPr lang="en-US" sz="1800" b="1" i="0" u="none" strike="noStrike" cap="none" dirty="0">
                <a:solidFill>
                  <a:schemeClr val="dk1"/>
                </a:solidFill>
                <a:latin typeface="Century"/>
                <a:ea typeface="Century"/>
                <a:cs typeface="Century"/>
                <a:sym typeface="Century"/>
              </a:rPr>
              <a:t>Power/Data needs:</a:t>
            </a:r>
          </a:p>
          <a:p>
            <a:pPr marL="288925" marR="0" lvl="0" indent="-114300" algn="l" rtl="0">
              <a:lnSpc>
                <a:spcPct val="100000"/>
              </a:lnSpc>
              <a:spcBef>
                <a:spcPts val="0"/>
              </a:spcBef>
              <a:spcAft>
                <a:spcPts val="0"/>
              </a:spcAft>
              <a:buClr>
                <a:schemeClr val="dk1"/>
              </a:buClr>
              <a:buSzPts val="1800"/>
              <a:buFont typeface="Century"/>
              <a:buNone/>
            </a:pPr>
            <a:r>
              <a:rPr lang="en-US" sz="1800" b="0" i="0" u="none" strike="noStrike" cap="none" dirty="0">
                <a:solidFill>
                  <a:schemeClr val="dk1"/>
                </a:solidFill>
                <a:latin typeface="Century"/>
                <a:ea typeface="Century"/>
                <a:cs typeface="Century"/>
                <a:sym typeface="Century"/>
              </a:rPr>
              <a:t>-Receives 28V</a:t>
            </a:r>
          </a:p>
          <a:p>
            <a:pPr marL="288925" marR="0" lvl="0" indent="-114300" algn="l" rtl="0">
              <a:lnSpc>
                <a:spcPct val="100000"/>
              </a:lnSpc>
              <a:spcBef>
                <a:spcPts val="0"/>
              </a:spcBef>
              <a:spcAft>
                <a:spcPts val="0"/>
              </a:spcAft>
              <a:buClr>
                <a:schemeClr val="dk1"/>
              </a:buClr>
              <a:buSzPts val="1800"/>
              <a:buFont typeface="Century"/>
              <a:buNone/>
            </a:pPr>
            <a:r>
              <a:rPr lang="en-US" sz="1800" b="0" i="0" u="none" strike="noStrike" cap="none" dirty="0">
                <a:solidFill>
                  <a:schemeClr val="dk1"/>
                </a:solidFill>
                <a:latin typeface="Century"/>
                <a:ea typeface="Century"/>
                <a:cs typeface="Century"/>
                <a:sym typeface="Century"/>
              </a:rPr>
              <a:t>-Sends 24V</a:t>
            </a:r>
          </a:p>
          <a:p>
            <a:pPr marL="0" marR="0" lvl="0" indent="-50800" algn="l" rtl="0">
              <a:lnSpc>
                <a:spcPct val="100000"/>
              </a:lnSpc>
              <a:spcBef>
                <a:spcPts val="0"/>
              </a:spcBef>
              <a:spcAft>
                <a:spcPts val="0"/>
              </a:spcAft>
              <a:buClr>
                <a:srgbClr val="000000"/>
              </a:buClr>
              <a:buSzPts val="800"/>
              <a:buFont typeface="Arial"/>
              <a:buNone/>
            </a:pPr>
            <a:endParaRPr sz="800" b="0" i="0" u="none" strike="noStrike" cap="none" dirty="0">
              <a:solidFill>
                <a:schemeClr val="dk1"/>
              </a:solidFill>
              <a:latin typeface="Century"/>
              <a:ea typeface="Century"/>
              <a:cs typeface="Century"/>
              <a:sym typeface="Century"/>
            </a:endParaRPr>
          </a:p>
          <a:p>
            <a:pPr marL="0" marR="0" lvl="0" indent="-114300" algn="l" rtl="0">
              <a:lnSpc>
                <a:spcPct val="100000"/>
              </a:lnSpc>
              <a:spcBef>
                <a:spcPts val="0"/>
              </a:spcBef>
              <a:spcAft>
                <a:spcPts val="0"/>
              </a:spcAft>
              <a:buClr>
                <a:schemeClr val="dk1"/>
              </a:buClr>
              <a:buSzPts val="1800"/>
              <a:buFont typeface="Century"/>
              <a:buNone/>
            </a:pPr>
            <a:r>
              <a:rPr lang="en-US" sz="1800" b="1" i="0" u="none" strike="noStrike" cap="none" dirty="0">
                <a:solidFill>
                  <a:schemeClr val="dk1"/>
                </a:solidFill>
                <a:latin typeface="Century"/>
                <a:ea typeface="Century"/>
                <a:cs typeface="Century"/>
                <a:sym typeface="Century"/>
              </a:rPr>
              <a:t>Mechanical Interface: </a:t>
            </a:r>
          </a:p>
          <a:p>
            <a:pPr marL="288925" marR="0" lvl="0" indent="-114300" algn="l" rtl="0">
              <a:lnSpc>
                <a:spcPct val="100000"/>
              </a:lnSpc>
              <a:spcBef>
                <a:spcPts val="0"/>
              </a:spcBef>
              <a:spcAft>
                <a:spcPts val="0"/>
              </a:spcAft>
              <a:buClr>
                <a:schemeClr val="dk1"/>
              </a:buClr>
              <a:buSzPts val="1800"/>
              <a:buFont typeface="Century"/>
              <a:buNone/>
            </a:pPr>
            <a:r>
              <a:rPr lang="en-US" sz="1800" b="0" i="0" u="none" strike="noStrike" cap="none" dirty="0">
                <a:solidFill>
                  <a:schemeClr val="dk1"/>
                </a:solidFill>
                <a:latin typeface="Century"/>
                <a:ea typeface="Century"/>
                <a:cs typeface="Century"/>
                <a:sym typeface="Century"/>
              </a:rPr>
              <a:t>-Electrical Tower</a:t>
            </a:r>
          </a:p>
          <a:p>
            <a:pPr marL="0" marR="0" lvl="0" indent="-50800" algn="l" rtl="0">
              <a:lnSpc>
                <a:spcPct val="100000"/>
              </a:lnSpc>
              <a:spcBef>
                <a:spcPts val="0"/>
              </a:spcBef>
              <a:spcAft>
                <a:spcPts val="0"/>
              </a:spcAft>
              <a:buClr>
                <a:srgbClr val="000000"/>
              </a:buClr>
              <a:buSzPts val="800"/>
              <a:buFont typeface="Arial"/>
              <a:buNone/>
            </a:pPr>
            <a:endParaRPr sz="800" b="0" i="0" u="none" strike="noStrike" cap="none" dirty="0">
              <a:solidFill>
                <a:schemeClr val="dk1"/>
              </a:solidFill>
              <a:latin typeface="Century"/>
              <a:ea typeface="Century"/>
              <a:cs typeface="Century"/>
              <a:sym typeface="Century"/>
            </a:endParaRPr>
          </a:p>
          <a:p>
            <a:pPr marL="0" marR="0" lvl="0" indent="-114300" algn="l" rtl="0">
              <a:lnSpc>
                <a:spcPct val="100000"/>
              </a:lnSpc>
              <a:spcBef>
                <a:spcPts val="0"/>
              </a:spcBef>
              <a:spcAft>
                <a:spcPts val="0"/>
              </a:spcAft>
              <a:buClr>
                <a:schemeClr val="dk1"/>
              </a:buClr>
              <a:buSzPts val="1800"/>
              <a:buFont typeface="Century"/>
              <a:buNone/>
            </a:pPr>
            <a:r>
              <a:rPr lang="en-US" sz="1800" b="1" i="0" u="none" strike="noStrike" cap="none" dirty="0">
                <a:solidFill>
                  <a:schemeClr val="dk1"/>
                </a:solidFill>
                <a:latin typeface="Century"/>
                <a:ea typeface="Century"/>
                <a:cs typeface="Century"/>
                <a:sym typeface="Century"/>
              </a:rPr>
              <a:t>Electrical Interface: </a:t>
            </a:r>
          </a:p>
          <a:p>
            <a:pPr marL="288925" marR="0" lvl="0" indent="-114300" algn="l" rtl="0">
              <a:lnSpc>
                <a:spcPct val="100000"/>
              </a:lnSpc>
              <a:spcBef>
                <a:spcPts val="0"/>
              </a:spcBef>
              <a:spcAft>
                <a:spcPts val="0"/>
              </a:spcAft>
              <a:buClr>
                <a:schemeClr val="dk1"/>
              </a:buClr>
              <a:buSzPts val="1800"/>
              <a:buFont typeface="Century"/>
              <a:buNone/>
            </a:pPr>
            <a:r>
              <a:rPr lang="en-US" sz="1800" b="0" i="0" u="none" strike="noStrike" cap="none" dirty="0">
                <a:solidFill>
                  <a:schemeClr val="dk1"/>
                </a:solidFill>
                <a:latin typeface="Century"/>
                <a:ea typeface="Century"/>
                <a:cs typeface="Century"/>
                <a:sym typeface="Century"/>
              </a:rPr>
              <a:t>-Powered by </a:t>
            </a:r>
            <a:r>
              <a:rPr lang="en-US" sz="1800" b="1" i="0" u="none" strike="noStrike" cap="none" dirty="0">
                <a:solidFill>
                  <a:schemeClr val="dk1"/>
                </a:solidFill>
                <a:latin typeface="Century"/>
                <a:ea typeface="Century"/>
                <a:cs typeface="Century"/>
                <a:sym typeface="Century"/>
              </a:rPr>
              <a:t>28V-24V DC-DC converter</a:t>
            </a:r>
          </a:p>
          <a:p>
            <a:pPr marL="0" marR="0" lvl="0" indent="-50800" algn="l" rtl="0">
              <a:lnSpc>
                <a:spcPct val="100000"/>
              </a:lnSpc>
              <a:spcBef>
                <a:spcPts val="0"/>
              </a:spcBef>
              <a:spcAft>
                <a:spcPts val="0"/>
              </a:spcAft>
              <a:buClr>
                <a:srgbClr val="000000"/>
              </a:buClr>
              <a:buSzPts val="800"/>
              <a:buFont typeface="Arial"/>
              <a:buNone/>
            </a:pPr>
            <a:endParaRPr sz="800" b="1" i="0" u="none" strike="noStrike" cap="none" dirty="0">
              <a:solidFill>
                <a:schemeClr val="dk1"/>
              </a:solidFill>
              <a:latin typeface="Century"/>
              <a:ea typeface="Century"/>
              <a:cs typeface="Century"/>
              <a:sym typeface="Century"/>
            </a:endParaRPr>
          </a:p>
          <a:p>
            <a:pPr marL="0" marR="0" lvl="0" indent="-114300" algn="l" rtl="0">
              <a:lnSpc>
                <a:spcPct val="100000"/>
              </a:lnSpc>
              <a:spcBef>
                <a:spcPts val="0"/>
              </a:spcBef>
              <a:spcAft>
                <a:spcPts val="0"/>
              </a:spcAft>
              <a:buClr>
                <a:schemeClr val="dk1"/>
              </a:buClr>
              <a:buSzPts val="1800"/>
              <a:buFont typeface="Century"/>
              <a:buNone/>
            </a:pPr>
            <a:r>
              <a:rPr lang="en-US" sz="1800" b="1" i="0" u="none" strike="noStrike" cap="none" dirty="0">
                <a:solidFill>
                  <a:schemeClr val="dk1"/>
                </a:solidFill>
                <a:latin typeface="Century"/>
                <a:ea typeface="Century"/>
                <a:cs typeface="Century"/>
                <a:sym typeface="Century"/>
              </a:rPr>
              <a:t>Weight/Dimensions/Specifications:</a:t>
            </a:r>
          </a:p>
          <a:p>
            <a:pPr marL="288925" marR="0" lvl="0" indent="-114300" algn="l" rtl="0">
              <a:lnSpc>
                <a:spcPct val="100000"/>
              </a:lnSpc>
              <a:spcBef>
                <a:spcPts val="0"/>
              </a:spcBef>
              <a:spcAft>
                <a:spcPts val="0"/>
              </a:spcAft>
              <a:buClr>
                <a:schemeClr val="dk1"/>
              </a:buClr>
              <a:buSzPts val="1800"/>
              <a:buFont typeface="Century"/>
              <a:buNone/>
            </a:pPr>
            <a:r>
              <a:rPr lang="en-US" sz="1800" b="0" i="0" u="none" strike="noStrike" cap="none" dirty="0">
                <a:solidFill>
                  <a:schemeClr val="dk1"/>
                </a:solidFill>
                <a:latin typeface="Century"/>
                <a:ea typeface="Century"/>
                <a:cs typeface="Century"/>
                <a:sym typeface="Century"/>
              </a:rPr>
              <a:t>-</a:t>
            </a:r>
            <a:r>
              <a:rPr lang="en-US" sz="1800" b="0" i="0" u="sng" strike="noStrike" cap="none" dirty="0">
                <a:solidFill>
                  <a:schemeClr val="dk1"/>
                </a:solidFill>
                <a:latin typeface="Century"/>
                <a:ea typeface="Century"/>
                <a:cs typeface="Century"/>
                <a:sym typeface="Century"/>
              </a:rPr>
              <a:t>Weight: </a:t>
            </a:r>
            <a:r>
              <a:rPr lang="en-US" sz="1800" b="0" i="0" u="none" strike="noStrike" cap="none" dirty="0">
                <a:solidFill>
                  <a:schemeClr val="dk1"/>
                </a:solidFill>
                <a:latin typeface="Century"/>
                <a:ea typeface="Century"/>
                <a:cs typeface="Century"/>
                <a:sym typeface="Century"/>
              </a:rPr>
              <a:t>0.20 lbs.</a:t>
            </a:r>
          </a:p>
          <a:p>
            <a:pPr marL="288925" marR="0" lvl="0" indent="-114300" algn="l" rtl="0">
              <a:lnSpc>
                <a:spcPct val="100000"/>
              </a:lnSpc>
              <a:spcBef>
                <a:spcPts val="0"/>
              </a:spcBef>
              <a:spcAft>
                <a:spcPts val="0"/>
              </a:spcAft>
              <a:buClr>
                <a:schemeClr val="dk1"/>
              </a:buClr>
              <a:buSzPts val="1800"/>
              <a:buFont typeface="Century"/>
              <a:buNone/>
            </a:pPr>
            <a:r>
              <a:rPr lang="en-US" sz="1800" b="0" i="0" u="none" strike="noStrike" cap="none" dirty="0">
                <a:solidFill>
                  <a:schemeClr val="dk1"/>
                </a:solidFill>
                <a:latin typeface="Century"/>
                <a:ea typeface="Century"/>
                <a:cs typeface="Century"/>
                <a:sym typeface="Century"/>
              </a:rPr>
              <a:t>-</a:t>
            </a:r>
            <a:r>
              <a:rPr lang="en-US" sz="1800" b="0" i="0" u="sng" strike="noStrike" cap="none" dirty="0">
                <a:solidFill>
                  <a:schemeClr val="dk1"/>
                </a:solidFill>
                <a:latin typeface="Century"/>
                <a:ea typeface="Century"/>
                <a:cs typeface="Century"/>
                <a:sym typeface="Century"/>
              </a:rPr>
              <a:t>Dimensions</a:t>
            </a:r>
            <a:r>
              <a:rPr lang="en-US" sz="1800" b="0" i="0" u="none" strike="noStrike" cap="none" dirty="0">
                <a:solidFill>
                  <a:schemeClr val="dk1"/>
                </a:solidFill>
                <a:latin typeface="Century"/>
                <a:ea typeface="Century"/>
                <a:cs typeface="Century"/>
                <a:sym typeface="Century"/>
              </a:rPr>
              <a:t>: 2.40” x 2.28” x 0.50”</a:t>
            </a:r>
          </a:p>
        </p:txBody>
      </p:sp>
      <p:pic>
        <p:nvPicPr>
          <p:cNvPr id="655" name="Shape 655"/>
          <p:cNvPicPr preferRelativeResize="0"/>
          <p:nvPr/>
        </p:nvPicPr>
        <p:blipFill rotWithShape="1">
          <a:blip r:embed="rId3">
            <a:alphaModFix/>
          </a:blip>
          <a:srcRect/>
          <a:stretch/>
        </p:blipFill>
        <p:spPr>
          <a:xfrm>
            <a:off x="5467985" y="2133600"/>
            <a:ext cx="2932430" cy="251177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Shape 660"/>
          <p:cNvSpPr txBox="1">
            <a:spLocks noGrp="1"/>
          </p:cNvSpPr>
          <p:nvPr>
            <p:ph type="title"/>
          </p:nvPr>
        </p:nvSpPr>
        <p:spPr>
          <a:xfrm>
            <a:off x="0" y="76200"/>
            <a:ext cx="9144000" cy="1143000"/>
          </a:xfrm>
          <a:prstGeom prst="rect">
            <a:avLst/>
          </a:prstGeom>
          <a:noFill/>
          <a:ln>
            <a:noFill/>
          </a:ln>
        </p:spPr>
        <p:txBody>
          <a:bodyPr wrap="square" lIns="91425" tIns="45700" rIns="91425" bIns="45700" anchor="ctr" anchorCtr="0">
            <a:noAutofit/>
          </a:bodyPr>
          <a:lstStyle/>
          <a:p>
            <a:pPr marL="0" marR="0" lvl="0" indent="-88900" algn="l" rtl="0">
              <a:lnSpc>
                <a:spcPct val="100000"/>
              </a:lnSpc>
              <a:spcBef>
                <a:spcPts val="0"/>
              </a:spcBef>
              <a:spcAft>
                <a:spcPts val="0"/>
              </a:spcAft>
              <a:buClr>
                <a:schemeClr val="dk2"/>
              </a:buClr>
              <a:buSzPts val="1400"/>
              <a:buFont typeface="Century"/>
              <a:buNone/>
            </a:pPr>
            <a:r>
              <a:rPr lang="en-US" sz="2800" b="0" i="0" u="none" strike="noStrike" cap="none">
                <a:solidFill>
                  <a:schemeClr val="dk2"/>
                </a:solidFill>
                <a:latin typeface="Century"/>
                <a:ea typeface="Century"/>
                <a:cs typeface="Century"/>
                <a:sym typeface="Century"/>
              </a:rPr>
              <a:t>Subsystem Design(Power): 28V-12V DC-DC Converter </a:t>
            </a:r>
          </a:p>
        </p:txBody>
      </p:sp>
      <p:sp>
        <p:nvSpPr>
          <p:cNvPr id="661" name="Shape 661"/>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31</a:t>
            </a:fld>
            <a:endParaRPr lang="en-US" sz="1400" b="0" i="0" u="none" strike="noStrike" cap="none">
              <a:solidFill>
                <a:schemeClr val="dk1"/>
              </a:solidFill>
              <a:latin typeface="Century"/>
              <a:ea typeface="Century"/>
              <a:cs typeface="Century"/>
              <a:sym typeface="Century"/>
            </a:endParaRPr>
          </a:p>
        </p:txBody>
      </p:sp>
      <p:sp>
        <p:nvSpPr>
          <p:cNvPr id="662" name="Shape 662"/>
          <p:cNvSpPr txBox="1"/>
          <p:nvPr/>
        </p:nvSpPr>
        <p:spPr>
          <a:xfrm>
            <a:off x="685800" y="1214535"/>
            <a:ext cx="6019800" cy="4739759"/>
          </a:xfrm>
          <a:prstGeom prst="rect">
            <a:avLst/>
          </a:prstGeom>
          <a:no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chemeClr val="dk1"/>
              </a:buClr>
              <a:buSzPts val="1800"/>
              <a:buFont typeface="Century"/>
              <a:buNone/>
            </a:pPr>
            <a:r>
              <a:rPr lang="en-US" sz="1800" b="1" i="0" u="none" strike="noStrike" cap="none" dirty="0">
                <a:solidFill>
                  <a:schemeClr val="dk1"/>
                </a:solidFill>
                <a:latin typeface="Century"/>
                <a:ea typeface="Century"/>
                <a:cs typeface="Century"/>
                <a:sym typeface="Century"/>
              </a:rPr>
              <a:t>Function: </a:t>
            </a:r>
          </a:p>
          <a:p>
            <a:pPr marL="233363" marR="0" lvl="0" indent="-114300" algn="l" rtl="0">
              <a:lnSpc>
                <a:spcPct val="100000"/>
              </a:lnSpc>
              <a:spcBef>
                <a:spcPts val="0"/>
              </a:spcBef>
              <a:spcAft>
                <a:spcPts val="0"/>
              </a:spcAft>
              <a:buClr>
                <a:schemeClr val="dk1"/>
              </a:buClr>
              <a:buSzPts val="1800"/>
              <a:buFont typeface="Century"/>
              <a:buNone/>
            </a:pPr>
            <a:r>
              <a:rPr lang="en-US" sz="1800" b="0" i="0" u="none" strike="noStrike" cap="none" dirty="0">
                <a:solidFill>
                  <a:schemeClr val="dk1"/>
                </a:solidFill>
                <a:latin typeface="Century"/>
                <a:ea typeface="Century"/>
                <a:cs typeface="Century"/>
                <a:sym typeface="Century"/>
              </a:rPr>
              <a:t>-Powers Intel NUC</a:t>
            </a:r>
          </a:p>
          <a:p>
            <a:pPr marL="233363" marR="0" lvl="0" indent="-114300" algn="l" rtl="0">
              <a:lnSpc>
                <a:spcPct val="100000"/>
              </a:lnSpc>
              <a:spcBef>
                <a:spcPts val="0"/>
              </a:spcBef>
              <a:spcAft>
                <a:spcPts val="0"/>
              </a:spcAft>
              <a:buClr>
                <a:schemeClr val="dk1"/>
              </a:buClr>
              <a:buSzPts val="1800"/>
              <a:buFont typeface="Century"/>
              <a:buNone/>
            </a:pPr>
            <a:endParaRPr lang="en-US" sz="1800" b="0" i="0" u="none" strike="noStrike" cap="none" dirty="0">
              <a:solidFill>
                <a:schemeClr val="dk1"/>
              </a:solidFill>
              <a:latin typeface="Century"/>
              <a:ea typeface="Century"/>
              <a:cs typeface="Century"/>
              <a:sym typeface="Century"/>
            </a:endParaRPr>
          </a:p>
          <a:p>
            <a:pPr marL="0" marR="0" lvl="0" indent="-114300" algn="l" rtl="0">
              <a:lnSpc>
                <a:spcPct val="100000"/>
              </a:lnSpc>
              <a:spcBef>
                <a:spcPts val="0"/>
              </a:spcBef>
              <a:spcAft>
                <a:spcPts val="0"/>
              </a:spcAft>
              <a:buClr>
                <a:schemeClr val="dk1"/>
              </a:buClr>
              <a:buSzPts val="1800"/>
              <a:buFont typeface="Century"/>
              <a:buNone/>
            </a:pPr>
            <a:r>
              <a:rPr lang="en-US" sz="1800" b="1" i="0" u="none" strike="noStrike" cap="none" dirty="0">
                <a:solidFill>
                  <a:schemeClr val="dk1"/>
                </a:solidFill>
                <a:latin typeface="Century"/>
                <a:ea typeface="Century"/>
                <a:cs typeface="Century"/>
                <a:sym typeface="Century"/>
              </a:rPr>
              <a:t>Power/Data needs:</a:t>
            </a:r>
          </a:p>
          <a:p>
            <a:pPr marL="233363" marR="0" lvl="0" indent="-114300" algn="l" rtl="0">
              <a:lnSpc>
                <a:spcPct val="100000"/>
              </a:lnSpc>
              <a:spcBef>
                <a:spcPts val="0"/>
              </a:spcBef>
              <a:spcAft>
                <a:spcPts val="0"/>
              </a:spcAft>
              <a:buClr>
                <a:schemeClr val="dk1"/>
              </a:buClr>
              <a:buSzPts val="1800"/>
              <a:buFont typeface="Century"/>
              <a:buNone/>
            </a:pPr>
            <a:r>
              <a:rPr lang="en-US" sz="1800" b="0" i="0" u="none" strike="noStrike" cap="none" dirty="0">
                <a:solidFill>
                  <a:schemeClr val="dk1"/>
                </a:solidFill>
                <a:latin typeface="Century"/>
                <a:ea typeface="Century"/>
                <a:cs typeface="Century"/>
                <a:sym typeface="Century"/>
              </a:rPr>
              <a:t>-Receives 28V</a:t>
            </a:r>
          </a:p>
          <a:p>
            <a:pPr marL="233363" marR="0" lvl="0" indent="-114300" algn="l" rtl="0">
              <a:lnSpc>
                <a:spcPct val="100000"/>
              </a:lnSpc>
              <a:spcBef>
                <a:spcPts val="0"/>
              </a:spcBef>
              <a:spcAft>
                <a:spcPts val="0"/>
              </a:spcAft>
              <a:buClr>
                <a:schemeClr val="dk1"/>
              </a:buClr>
              <a:buSzPts val="1800"/>
              <a:buFont typeface="Century"/>
              <a:buNone/>
            </a:pPr>
            <a:r>
              <a:rPr lang="en-US" sz="1800" b="0" i="0" u="none" strike="noStrike" cap="none" dirty="0">
                <a:solidFill>
                  <a:schemeClr val="dk1"/>
                </a:solidFill>
                <a:latin typeface="Century"/>
                <a:ea typeface="Century"/>
                <a:cs typeface="Century"/>
                <a:sym typeface="Century"/>
              </a:rPr>
              <a:t>-Sends 12V</a:t>
            </a:r>
          </a:p>
          <a:p>
            <a:pPr marL="285750" marR="0" lvl="0" indent="-336550" algn="l" rtl="0">
              <a:lnSpc>
                <a:spcPct val="100000"/>
              </a:lnSpc>
              <a:spcBef>
                <a:spcPts val="0"/>
              </a:spcBef>
              <a:spcAft>
                <a:spcPts val="0"/>
              </a:spcAft>
              <a:buClr>
                <a:schemeClr val="dk1"/>
              </a:buClr>
              <a:buSzPts val="800"/>
              <a:buFont typeface="Arial"/>
              <a:buNone/>
            </a:pPr>
            <a:endParaRPr sz="800" b="0" i="0" u="none" strike="noStrike" cap="none" dirty="0">
              <a:solidFill>
                <a:schemeClr val="dk1"/>
              </a:solidFill>
              <a:latin typeface="Century"/>
              <a:ea typeface="Century"/>
              <a:cs typeface="Century"/>
              <a:sym typeface="Century"/>
            </a:endParaRPr>
          </a:p>
          <a:p>
            <a:pPr marL="0" marR="0" lvl="0" indent="-114300" algn="l" rtl="0">
              <a:lnSpc>
                <a:spcPct val="100000"/>
              </a:lnSpc>
              <a:spcBef>
                <a:spcPts val="0"/>
              </a:spcBef>
              <a:spcAft>
                <a:spcPts val="0"/>
              </a:spcAft>
              <a:buClr>
                <a:schemeClr val="dk1"/>
              </a:buClr>
              <a:buSzPts val="1800"/>
              <a:buFont typeface="Century"/>
              <a:buNone/>
            </a:pPr>
            <a:r>
              <a:rPr lang="en-US" sz="1800" b="1" i="0" u="none" strike="noStrike" cap="none" dirty="0">
                <a:solidFill>
                  <a:schemeClr val="dk1"/>
                </a:solidFill>
                <a:latin typeface="Century"/>
                <a:ea typeface="Century"/>
                <a:cs typeface="Century"/>
                <a:sym typeface="Century"/>
              </a:rPr>
              <a:t>Mechanical Interface: </a:t>
            </a:r>
          </a:p>
          <a:p>
            <a:pPr marL="233363" marR="0" lvl="0" indent="-114300" algn="l" rtl="0">
              <a:lnSpc>
                <a:spcPct val="100000"/>
              </a:lnSpc>
              <a:spcBef>
                <a:spcPts val="0"/>
              </a:spcBef>
              <a:spcAft>
                <a:spcPts val="0"/>
              </a:spcAft>
              <a:buClr>
                <a:schemeClr val="dk1"/>
              </a:buClr>
              <a:buSzPts val="1800"/>
              <a:buFont typeface="Century"/>
              <a:buNone/>
            </a:pPr>
            <a:r>
              <a:rPr lang="en-US" sz="1800" b="0" i="0" u="none" strike="noStrike" cap="none" dirty="0">
                <a:solidFill>
                  <a:schemeClr val="dk1"/>
                </a:solidFill>
                <a:latin typeface="Century"/>
                <a:ea typeface="Century"/>
                <a:cs typeface="Century"/>
                <a:sym typeface="Century"/>
              </a:rPr>
              <a:t>-Electrical Tower</a:t>
            </a:r>
          </a:p>
          <a:p>
            <a:pPr marL="285750" marR="0" lvl="0" indent="-336550" algn="l" rtl="0">
              <a:lnSpc>
                <a:spcPct val="100000"/>
              </a:lnSpc>
              <a:spcBef>
                <a:spcPts val="0"/>
              </a:spcBef>
              <a:spcAft>
                <a:spcPts val="0"/>
              </a:spcAft>
              <a:buClr>
                <a:schemeClr val="dk1"/>
              </a:buClr>
              <a:buSzPts val="800"/>
              <a:buFont typeface="Arial"/>
              <a:buNone/>
            </a:pPr>
            <a:endParaRPr sz="800" b="0" i="0" u="none" strike="noStrike" cap="none" dirty="0">
              <a:solidFill>
                <a:schemeClr val="dk1"/>
              </a:solidFill>
              <a:latin typeface="Century"/>
              <a:ea typeface="Century"/>
              <a:cs typeface="Century"/>
              <a:sym typeface="Century"/>
            </a:endParaRPr>
          </a:p>
          <a:p>
            <a:pPr marL="0" marR="0" lvl="0" indent="-114300" algn="l" rtl="0">
              <a:lnSpc>
                <a:spcPct val="100000"/>
              </a:lnSpc>
              <a:spcBef>
                <a:spcPts val="0"/>
              </a:spcBef>
              <a:spcAft>
                <a:spcPts val="0"/>
              </a:spcAft>
              <a:buClr>
                <a:schemeClr val="dk1"/>
              </a:buClr>
              <a:buSzPts val="1800"/>
              <a:buFont typeface="Century"/>
              <a:buNone/>
            </a:pPr>
            <a:r>
              <a:rPr lang="en-US" sz="1800" b="1" i="0" u="none" strike="noStrike" cap="none" dirty="0">
                <a:solidFill>
                  <a:schemeClr val="dk1"/>
                </a:solidFill>
                <a:latin typeface="Century"/>
                <a:ea typeface="Century"/>
                <a:cs typeface="Century"/>
                <a:sym typeface="Century"/>
              </a:rPr>
              <a:t>Electrical Interface: </a:t>
            </a:r>
          </a:p>
          <a:p>
            <a:pPr marL="344488" marR="0" lvl="0" indent="-225425" algn="l" rtl="0">
              <a:lnSpc>
                <a:spcPct val="100000"/>
              </a:lnSpc>
              <a:spcBef>
                <a:spcPts val="0"/>
              </a:spcBef>
              <a:spcAft>
                <a:spcPts val="0"/>
              </a:spcAft>
              <a:buClr>
                <a:schemeClr val="dk1"/>
              </a:buClr>
              <a:buSzPts val="1800"/>
              <a:buFont typeface="Century"/>
              <a:buNone/>
            </a:pPr>
            <a:r>
              <a:rPr lang="en-US" sz="1800" b="0" i="0" u="none" strike="noStrike" cap="none" dirty="0">
                <a:solidFill>
                  <a:schemeClr val="dk1"/>
                </a:solidFill>
                <a:latin typeface="Century"/>
                <a:ea typeface="Century"/>
                <a:cs typeface="Century"/>
                <a:sym typeface="Century"/>
              </a:rPr>
              <a:t>-Powered by GSE 1 and 2, as well as WFF Power Time Events R1, R2, 1, 2, and 3.</a:t>
            </a:r>
          </a:p>
          <a:p>
            <a:pPr marL="233363" marR="0" lvl="0" indent="-114300" algn="l" rtl="0">
              <a:lnSpc>
                <a:spcPct val="100000"/>
              </a:lnSpc>
              <a:spcBef>
                <a:spcPts val="0"/>
              </a:spcBef>
              <a:spcAft>
                <a:spcPts val="0"/>
              </a:spcAft>
              <a:buClr>
                <a:schemeClr val="dk1"/>
              </a:buClr>
              <a:buSzPts val="1800"/>
              <a:buFont typeface="Century"/>
              <a:buNone/>
            </a:pPr>
            <a:endParaRPr sz="800" b="0" i="0" u="none" strike="noStrike" cap="none" dirty="0">
              <a:solidFill>
                <a:schemeClr val="dk1"/>
              </a:solidFill>
              <a:latin typeface="Century"/>
              <a:ea typeface="Century"/>
              <a:cs typeface="Century"/>
              <a:sym typeface="Century"/>
            </a:endParaRPr>
          </a:p>
          <a:p>
            <a:pPr marL="0" marR="0" lvl="0" indent="-114300" algn="l" rtl="0">
              <a:lnSpc>
                <a:spcPct val="100000"/>
              </a:lnSpc>
              <a:spcBef>
                <a:spcPts val="0"/>
              </a:spcBef>
              <a:spcAft>
                <a:spcPts val="0"/>
              </a:spcAft>
              <a:buClr>
                <a:schemeClr val="dk1"/>
              </a:buClr>
              <a:buSzPts val="1800"/>
              <a:buFont typeface="Century"/>
              <a:buNone/>
            </a:pPr>
            <a:r>
              <a:rPr lang="en-US" sz="1800" b="1" i="0" u="none" strike="noStrike" cap="none" dirty="0">
                <a:solidFill>
                  <a:schemeClr val="dk1"/>
                </a:solidFill>
                <a:latin typeface="Century"/>
                <a:ea typeface="Century"/>
                <a:cs typeface="Century"/>
                <a:sym typeface="Century"/>
              </a:rPr>
              <a:t>Weight/Dimensions/Specifications:</a:t>
            </a:r>
          </a:p>
          <a:p>
            <a:pPr marL="288925" marR="0" lvl="0" indent="-114300" algn="l" rtl="0">
              <a:lnSpc>
                <a:spcPct val="100000"/>
              </a:lnSpc>
              <a:spcBef>
                <a:spcPts val="0"/>
              </a:spcBef>
              <a:spcAft>
                <a:spcPts val="0"/>
              </a:spcAft>
              <a:buClr>
                <a:schemeClr val="dk1"/>
              </a:buClr>
              <a:buSzPts val="1800"/>
              <a:buFont typeface="Century"/>
              <a:buNone/>
            </a:pPr>
            <a:r>
              <a:rPr lang="en-US" sz="1800" b="0" i="0" u="none" strike="noStrike" cap="none" dirty="0">
                <a:solidFill>
                  <a:schemeClr val="dk1"/>
                </a:solidFill>
                <a:latin typeface="Century"/>
                <a:ea typeface="Century"/>
                <a:cs typeface="Century"/>
                <a:sym typeface="Century"/>
              </a:rPr>
              <a:t>-</a:t>
            </a:r>
            <a:r>
              <a:rPr lang="en-US" sz="1800" b="0" i="0" u="sng" strike="noStrike" cap="none" dirty="0">
                <a:solidFill>
                  <a:schemeClr val="dk1"/>
                </a:solidFill>
                <a:latin typeface="Century"/>
                <a:ea typeface="Century"/>
                <a:cs typeface="Century"/>
                <a:sym typeface="Century"/>
              </a:rPr>
              <a:t>Weight: </a:t>
            </a:r>
            <a:r>
              <a:rPr lang="en-US" sz="1800" b="0" i="0" u="none" strike="noStrike" cap="none" dirty="0">
                <a:solidFill>
                  <a:schemeClr val="dk1"/>
                </a:solidFill>
                <a:latin typeface="Century"/>
                <a:ea typeface="Century"/>
                <a:cs typeface="Century"/>
                <a:sym typeface="Century"/>
              </a:rPr>
              <a:t>0.20 lbs.</a:t>
            </a:r>
          </a:p>
          <a:p>
            <a:pPr marL="288925" marR="0" lvl="0" indent="-114300" algn="l" rtl="0">
              <a:lnSpc>
                <a:spcPct val="100000"/>
              </a:lnSpc>
              <a:spcBef>
                <a:spcPts val="0"/>
              </a:spcBef>
              <a:spcAft>
                <a:spcPts val="0"/>
              </a:spcAft>
              <a:buClr>
                <a:schemeClr val="dk1"/>
              </a:buClr>
              <a:buSzPts val="1800"/>
              <a:buFont typeface="Century"/>
              <a:buNone/>
            </a:pPr>
            <a:r>
              <a:rPr lang="en-US" sz="1800" b="0" i="0" u="none" strike="noStrike" cap="none" dirty="0">
                <a:solidFill>
                  <a:schemeClr val="dk1"/>
                </a:solidFill>
                <a:latin typeface="Century"/>
                <a:ea typeface="Century"/>
                <a:cs typeface="Century"/>
                <a:sym typeface="Century"/>
              </a:rPr>
              <a:t>-</a:t>
            </a:r>
            <a:r>
              <a:rPr lang="en-US" sz="1800" b="0" i="0" u="sng" strike="noStrike" cap="none" dirty="0">
                <a:solidFill>
                  <a:schemeClr val="dk1"/>
                </a:solidFill>
                <a:latin typeface="Century"/>
                <a:ea typeface="Century"/>
                <a:cs typeface="Century"/>
                <a:sym typeface="Century"/>
              </a:rPr>
              <a:t>Dimensions</a:t>
            </a:r>
            <a:r>
              <a:rPr lang="en-US" sz="1800" b="0" i="0" u="none" strike="noStrike" cap="none" dirty="0">
                <a:solidFill>
                  <a:schemeClr val="dk1"/>
                </a:solidFill>
                <a:latin typeface="Century"/>
                <a:ea typeface="Century"/>
                <a:cs typeface="Century"/>
                <a:sym typeface="Century"/>
              </a:rPr>
              <a:t>: 2.40” x 2.28” x 0.50”</a:t>
            </a:r>
          </a:p>
        </p:txBody>
      </p:sp>
      <p:pic>
        <p:nvPicPr>
          <p:cNvPr id="663" name="Shape 663"/>
          <p:cNvPicPr preferRelativeResize="0"/>
          <p:nvPr/>
        </p:nvPicPr>
        <p:blipFill rotWithShape="1">
          <a:blip r:embed="rId3">
            <a:alphaModFix/>
          </a:blip>
          <a:srcRect/>
          <a:stretch/>
        </p:blipFill>
        <p:spPr>
          <a:xfrm>
            <a:off x="5410200" y="1524000"/>
            <a:ext cx="2932430" cy="251177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Shape 668"/>
          <p:cNvSpPr txBox="1">
            <a:spLocks noGrp="1"/>
          </p:cNvSpPr>
          <p:nvPr>
            <p:ph type="title"/>
          </p:nvPr>
        </p:nvSpPr>
        <p:spPr>
          <a:xfrm>
            <a:off x="0" y="76200"/>
            <a:ext cx="9144000" cy="1143000"/>
          </a:xfrm>
          <a:prstGeom prst="rect">
            <a:avLst/>
          </a:prstGeom>
          <a:noFill/>
          <a:ln>
            <a:noFill/>
          </a:ln>
        </p:spPr>
        <p:txBody>
          <a:bodyPr wrap="square" lIns="91425" tIns="45700" rIns="91425" bIns="45700" anchor="ctr" anchorCtr="0">
            <a:noAutofit/>
          </a:bodyPr>
          <a:lstStyle/>
          <a:p>
            <a:pPr marL="0" marR="0" lvl="0" indent="-88900" algn="l" rtl="0">
              <a:lnSpc>
                <a:spcPct val="100000"/>
              </a:lnSpc>
              <a:spcBef>
                <a:spcPts val="0"/>
              </a:spcBef>
              <a:spcAft>
                <a:spcPts val="0"/>
              </a:spcAft>
              <a:buClr>
                <a:schemeClr val="dk2"/>
              </a:buClr>
              <a:buSzPts val="1400"/>
              <a:buFont typeface="Century"/>
              <a:buNone/>
            </a:pPr>
            <a:r>
              <a:rPr lang="en-US" sz="2800" b="0" i="0" u="none" strike="noStrike" cap="none">
                <a:solidFill>
                  <a:schemeClr val="dk2"/>
                </a:solidFill>
                <a:latin typeface="Century"/>
                <a:ea typeface="Century"/>
                <a:cs typeface="Century"/>
                <a:sym typeface="Century"/>
              </a:rPr>
              <a:t>Subsystem Design (Power): 28V-5V DC-DC Converter</a:t>
            </a:r>
          </a:p>
        </p:txBody>
      </p:sp>
      <p:sp>
        <p:nvSpPr>
          <p:cNvPr id="669" name="Shape 669"/>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32</a:t>
            </a:fld>
            <a:endParaRPr lang="en-US" sz="1400" b="0" i="0" u="none" strike="noStrike" cap="none">
              <a:solidFill>
                <a:schemeClr val="dk1"/>
              </a:solidFill>
              <a:latin typeface="Century"/>
              <a:ea typeface="Century"/>
              <a:cs typeface="Century"/>
              <a:sym typeface="Century"/>
            </a:endParaRPr>
          </a:p>
        </p:txBody>
      </p:sp>
      <p:sp>
        <p:nvSpPr>
          <p:cNvPr id="670" name="Shape 670"/>
          <p:cNvSpPr txBox="1"/>
          <p:nvPr/>
        </p:nvSpPr>
        <p:spPr>
          <a:xfrm>
            <a:off x="609600" y="1219660"/>
            <a:ext cx="5715000" cy="4339650"/>
          </a:xfrm>
          <a:prstGeom prst="rect">
            <a:avLst/>
          </a:prstGeom>
          <a:no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chemeClr val="dk1"/>
              </a:buClr>
              <a:buSzPts val="1800"/>
              <a:buFont typeface="Century"/>
              <a:buNone/>
            </a:pPr>
            <a:r>
              <a:rPr lang="en-US" sz="1800" b="1" i="0" u="none" strike="noStrike" cap="none" dirty="0">
                <a:solidFill>
                  <a:schemeClr val="dk1"/>
                </a:solidFill>
                <a:latin typeface="Century"/>
                <a:ea typeface="Century"/>
                <a:cs typeface="Century"/>
                <a:sym typeface="Century"/>
              </a:rPr>
              <a:t>Function: </a:t>
            </a:r>
          </a:p>
          <a:p>
            <a:pPr marL="344488" marR="0" lvl="0" indent="-169863" algn="l" rtl="0">
              <a:lnSpc>
                <a:spcPct val="100000"/>
              </a:lnSpc>
              <a:spcBef>
                <a:spcPts val="0"/>
              </a:spcBef>
              <a:spcAft>
                <a:spcPts val="0"/>
              </a:spcAft>
              <a:buClr>
                <a:schemeClr val="dk1"/>
              </a:buClr>
              <a:buSzPts val="1800"/>
              <a:buFont typeface="Century"/>
              <a:buNone/>
            </a:pPr>
            <a:r>
              <a:rPr lang="en-US" sz="1800" b="0" i="0" u="none" strike="noStrike" cap="none" dirty="0">
                <a:solidFill>
                  <a:schemeClr val="dk1"/>
                </a:solidFill>
                <a:latin typeface="Century"/>
                <a:ea typeface="Century"/>
                <a:cs typeface="Century"/>
                <a:sym typeface="Century"/>
              </a:rPr>
              <a:t>-Powers Thermocouples, and Proximity Sensor</a:t>
            </a:r>
          </a:p>
          <a:p>
            <a:pPr marL="0" marR="0" lvl="0" indent="-50800" algn="l" rtl="0">
              <a:lnSpc>
                <a:spcPct val="100000"/>
              </a:lnSpc>
              <a:spcBef>
                <a:spcPts val="0"/>
              </a:spcBef>
              <a:spcAft>
                <a:spcPts val="0"/>
              </a:spcAft>
              <a:buClr>
                <a:srgbClr val="000000"/>
              </a:buClr>
              <a:buSzPts val="800"/>
              <a:buFont typeface="Arial"/>
              <a:buNone/>
            </a:pPr>
            <a:endParaRPr sz="800" b="0" i="0" u="none" strike="noStrike" cap="none" dirty="0">
              <a:solidFill>
                <a:schemeClr val="dk1"/>
              </a:solidFill>
              <a:latin typeface="Century"/>
              <a:ea typeface="Century"/>
              <a:cs typeface="Century"/>
              <a:sym typeface="Century"/>
            </a:endParaRPr>
          </a:p>
          <a:p>
            <a:pPr marL="0" marR="0" lvl="0" indent="-114300" algn="l" rtl="0">
              <a:lnSpc>
                <a:spcPct val="100000"/>
              </a:lnSpc>
              <a:spcBef>
                <a:spcPts val="0"/>
              </a:spcBef>
              <a:spcAft>
                <a:spcPts val="0"/>
              </a:spcAft>
              <a:buClr>
                <a:schemeClr val="dk1"/>
              </a:buClr>
              <a:buSzPts val="1800"/>
              <a:buFont typeface="Century"/>
              <a:buNone/>
            </a:pPr>
            <a:r>
              <a:rPr lang="en-US" sz="1800" b="1" i="0" u="none" strike="noStrike" cap="none" dirty="0">
                <a:solidFill>
                  <a:schemeClr val="dk1"/>
                </a:solidFill>
                <a:latin typeface="Century"/>
                <a:ea typeface="Century"/>
                <a:cs typeface="Century"/>
                <a:sym typeface="Century"/>
              </a:rPr>
              <a:t>Power/Data needs:</a:t>
            </a:r>
          </a:p>
          <a:p>
            <a:pPr marL="288925" marR="0" lvl="0" indent="-114300" algn="l" rtl="0">
              <a:lnSpc>
                <a:spcPct val="100000"/>
              </a:lnSpc>
              <a:spcBef>
                <a:spcPts val="0"/>
              </a:spcBef>
              <a:spcAft>
                <a:spcPts val="0"/>
              </a:spcAft>
              <a:buClr>
                <a:schemeClr val="dk1"/>
              </a:buClr>
              <a:buSzPts val="1800"/>
              <a:buFont typeface="Century"/>
              <a:buNone/>
            </a:pPr>
            <a:r>
              <a:rPr lang="en-US" sz="1800" b="0" i="0" u="none" strike="noStrike" cap="none" dirty="0">
                <a:solidFill>
                  <a:schemeClr val="dk1"/>
                </a:solidFill>
                <a:latin typeface="Century"/>
                <a:ea typeface="Century"/>
                <a:cs typeface="Century"/>
                <a:sym typeface="Century"/>
              </a:rPr>
              <a:t>-Receives 28V</a:t>
            </a:r>
          </a:p>
          <a:p>
            <a:pPr marL="288925" marR="0" lvl="0" indent="-114300" algn="l" rtl="0">
              <a:lnSpc>
                <a:spcPct val="100000"/>
              </a:lnSpc>
              <a:spcBef>
                <a:spcPts val="0"/>
              </a:spcBef>
              <a:spcAft>
                <a:spcPts val="0"/>
              </a:spcAft>
              <a:buClr>
                <a:schemeClr val="dk1"/>
              </a:buClr>
              <a:buSzPts val="1800"/>
              <a:buFont typeface="Century"/>
              <a:buNone/>
            </a:pPr>
            <a:r>
              <a:rPr lang="en-US" sz="1800" b="0" i="0" u="none" strike="noStrike" cap="none" dirty="0">
                <a:solidFill>
                  <a:schemeClr val="dk1"/>
                </a:solidFill>
                <a:latin typeface="Century"/>
                <a:ea typeface="Century"/>
                <a:cs typeface="Century"/>
                <a:sym typeface="Century"/>
              </a:rPr>
              <a:t>-Sends 5V</a:t>
            </a:r>
          </a:p>
          <a:p>
            <a:pPr marL="0" marR="0" lvl="0" indent="-50800" algn="l" rtl="0">
              <a:lnSpc>
                <a:spcPct val="100000"/>
              </a:lnSpc>
              <a:spcBef>
                <a:spcPts val="0"/>
              </a:spcBef>
              <a:spcAft>
                <a:spcPts val="0"/>
              </a:spcAft>
              <a:buClr>
                <a:srgbClr val="000000"/>
              </a:buClr>
              <a:buSzPts val="800"/>
              <a:buFont typeface="Arial"/>
              <a:buNone/>
            </a:pPr>
            <a:endParaRPr sz="800" b="0" i="0" u="none" strike="noStrike" cap="none" dirty="0">
              <a:solidFill>
                <a:schemeClr val="dk1"/>
              </a:solidFill>
              <a:latin typeface="Century"/>
              <a:ea typeface="Century"/>
              <a:cs typeface="Century"/>
              <a:sym typeface="Century"/>
            </a:endParaRPr>
          </a:p>
          <a:p>
            <a:pPr marL="0" marR="0" lvl="0" indent="-114300" algn="l" rtl="0">
              <a:lnSpc>
                <a:spcPct val="100000"/>
              </a:lnSpc>
              <a:spcBef>
                <a:spcPts val="0"/>
              </a:spcBef>
              <a:spcAft>
                <a:spcPts val="0"/>
              </a:spcAft>
              <a:buClr>
                <a:schemeClr val="dk1"/>
              </a:buClr>
              <a:buSzPts val="1800"/>
              <a:buFont typeface="Century"/>
              <a:buNone/>
            </a:pPr>
            <a:r>
              <a:rPr lang="en-US" sz="1800" b="1" i="0" u="none" strike="noStrike" cap="none" dirty="0">
                <a:solidFill>
                  <a:schemeClr val="dk1"/>
                </a:solidFill>
                <a:latin typeface="Century"/>
                <a:ea typeface="Century"/>
                <a:cs typeface="Century"/>
                <a:sym typeface="Century"/>
              </a:rPr>
              <a:t>Mechanical Interface: </a:t>
            </a:r>
          </a:p>
          <a:p>
            <a:pPr marL="288925" marR="0" lvl="0" indent="-114300" algn="l" rtl="0">
              <a:lnSpc>
                <a:spcPct val="100000"/>
              </a:lnSpc>
              <a:spcBef>
                <a:spcPts val="0"/>
              </a:spcBef>
              <a:spcAft>
                <a:spcPts val="0"/>
              </a:spcAft>
              <a:buClr>
                <a:schemeClr val="dk1"/>
              </a:buClr>
              <a:buSzPts val="1800"/>
              <a:buFont typeface="Century"/>
              <a:buNone/>
            </a:pPr>
            <a:r>
              <a:rPr lang="en-US" sz="1800" b="0" i="0" u="none" strike="noStrike" cap="none" dirty="0">
                <a:solidFill>
                  <a:schemeClr val="dk1"/>
                </a:solidFill>
                <a:latin typeface="Century"/>
                <a:ea typeface="Century"/>
                <a:cs typeface="Century"/>
                <a:sym typeface="Century"/>
              </a:rPr>
              <a:t>-Electrical Tower</a:t>
            </a:r>
          </a:p>
          <a:p>
            <a:pPr marL="0" marR="0" lvl="0" indent="-50800" algn="l" rtl="0">
              <a:lnSpc>
                <a:spcPct val="100000"/>
              </a:lnSpc>
              <a:spcBef>
                <a:spcPts val="0"/>
              </a:spcBef>
              <a:spcAft>
                <a:spcPts val="0"/>
              </a:spcAft>
              <a:buClr>
                <a:srgbClr val="000000"/>
              </a:buClr>
              <a:buSzPts val="800"/>
              <a:buFont typeface="Arial"/>
              <a:buNone/>
            </a:pPr>
            <a:endParaRPr sz="800" b="0" i="0" u="none" strike="noStrike" cap="none" dirty="0">
              <a:solidFill>
                <a:schemeClr val="dk1"/>
              </a:solidFill>
              <a:latin typeface="Century"/>
              <a:ea typeface="Century"/>
              <a:cs typeface="Century"/>
              <a:sym typeface="Century"/>
            </a:endParaRPr>
          </a:p>
          <a:p>
            <a:pPr marL="0" marR="0" lvl="0" indent="-114300" algn="l" rtl="0">
              <a:lnSpc>
                <a:spcPct val="100000"/>
              </a:lnSpc>
              <a:spcBef>
                <a:spcPts val="0"/>
              </a:spcBef>
              <a:spcAft>
                <a:spcPts val="0"/>
              </a:spcAft>
              <a:buClr>
                <a:schemeClr val="dk1"/>
              </a:buClr>
              <a:buSzPts val="1800"/>
              <a:buFont typeface="Century"/>
              <a:buNone/>
            </a:pPr>
            <a:r>
              <a:rPr lang="en-US" sz="1800" b="1" i="0" u="none" strike="noStrike" cap="none" dirty="0">
                <a:solidFill>
                  <a:schemeClr val="dk1"/>
                </a:solidFill>
                <a:latin typeface="Century"/>
                <a:ea typeface="Century"/>
                <a:cs typeface="Century"/>
                <a:sym typeface="Century"/>
              </a:rPr>
              <a:t>Electrical Interface: </a:t>
            </a:r>
          </a:p>
          <a:p>
            <a:pPr marL="288925" marR="0" lvl="0" indent="-114300" algn="l" rtl="0">
              <a:lnSpc>
                <a:spcPct val="100000"/>
              </a:lnSpc>
              <a:spcBef>
                <a:spcPts val="0"/>
              </a:spcBef>
              <a:spcAft>
                <a:spcPts val="0"/>
              </a:spcAft>
              <a:buClr>
                <a:schemeClr val="dk1"/>
              </a:buClr>
              <a:buSzPts val="1800"/>
              <a:buFont typeface="Century"/>
              <a:buNone/>
            </a:pPr>
            <a:r>
              <a:rPr lang="en-US" sz="1800" b="0" i="0" u="none" strike="noStrike" cap="none" dirty="0">
                <a:solidFill>
                  <a:schemeClr val="dk1"/>
                </a:solidFill>
                <a:latin typeface="Century"/>
                <a:ea typeface="Century"/>
                <a:cs typeface="Century"/>
                <a:sym typeface="Century"/>
              </a:rPr>
              <a:t>-Powered by </a:t>
            </a:r>
            <a:r>
              <a:rPr lang="en-US" sz="1800" b="1" i="0" u="none" strike="noStrike" cap="none" dirty="0">
                <a:solidFill>
                  <a:schemeClr val="dk1"/>
                </a:solidFill>
                <a:latin typeface="Century"/>
                <a:ea typeface="Century"/>
                <a:cs typeface="Century"/>
                <a:sym typeface="Century"/>
              </a:rPr>
              <a:t>28V-5V DC-DC converter</a:t>
            </a:r>
          </a:p>
          <a:p>
            <a:pPr marL="0" marR="0" lvl="0" indent="-50800" algn="l" rtl="0">
              <a:lnSpc>
                <a:spcPct val="100000"/>
              </a:lnSpc>
              <a:spcBef>
                <a:spcPts val="0"/>
              </a:spcBef>
              <a:spcAft>
                <a:spcPts val="0"/>
              </a:spcAft>
              <a:buClr>
                <a:srgbClr val="000000"/>
              </a:buClr>
              <a:buSzPts val="800"/>
              <a:buFont typeface="Arial"/>
              <a:buNone/>
            </a:pPr>
            <a:endParaRPr sz="800" b="1" i="0" u="none" strike="noStrike" cap="none" dirty="0">
              <a:solidFill>
                <a:schemeClr val="dk1"/>
              </a:solidFill>
              <a:latin typeface="Century"/>
              <a:ea typeface="Century"/>
              <a:cs typeface="Century"/>
              <a:sym typeface="Century"/>
            </a:endParaRPr>
          </a:p>
          <a:p>
            <a:pPr marL="0" marR="0" lvl="0" indent="-114300" algn="l" rtl="0">
              <a:lnSpc>
                <a:spcPct val="100000"/>
              </a:lnSpc>
              <a:spcBef>
                <a:spcPts val="0"/>
              </a:spcBef>
              <a:spcAft>
                <a:spcPts val="0"/>
              </a:spcAft>
              <a:buClr>
                <a:schemeClr val="dk1"/>
              </a:buClr>
              <a:buSzPts val="1800"/>
              <a:buFont typeface="Century"/>
              <a:buNone/>
            </a:pPr>
            <a:r>
              <a:rPr lang="en-US" sz="1800" b="1" i="0" u="none" strike="noStrike" cap="none" dirty="0">
                <a:solidFill>
                  <a:schemeClr val="dk1"/>
                </a:solidFill>
                <a:latin typeface="Century"/>
                <a:ea typeface="Century"/>
                <a:cs typeface="Century"/>
                <a:sym typeface="Century"/>
              </a:rPr>
              <a:t>Weight/Dimensions/Specifications:</a:t>
            </a:r>
          </a:p>
          <a:p>
            <a:pPr marL="288925" marR="0" lvl="0" indent="-114300" algn="l" rtl="0">
              <a:lnSpc>
                <a:spcPct val="100000"/>
              </a:lnSpc>
              <a:spcBef>
                <a:spcPts val="0"/>
              </a:spcBef>
              <a:spcAft>
                <a:spcPts val="0"/>
              </a:spcAft>
              <a:buClr>
                <a:schemeClr val="dk1"/>
              </a:buClr>
              <a:buSzPts val="1800"/>
              <a:buFont typeface="Century"/>
              <a:buNone/>
            </a:pPr>
            <a:r>
              <a:rPr lang="en-US" sz="1800" b="0" i="0" u="none" strike="noStrike" cap="none" dirty="0">
                <a:solidFill>
                  <a:schemeClr val="dk1"/>
                </a:solidFill>
                <a:latin typeface="Century"/>
                <a:ea typeface="Century"/>
                <a:cs typeface="Century"/>
                <a:sym typeface="Century"/>
              </a:rPr>
              <a:t>-</a:t>
            </a:r>
            <a:r>
              <a:rPr lang="en-US" sz="1800" b="0" i="0" u="sng" strike="noStrike" cap="none" dirty="0">
                <a:solidFill>
                  <a:schemeClr val="dk1"/>
                </a:solidFill>
                <a:latin typeface="Century"/>
                <a:ea typeface="Century"/>
                <a:cs typeface="Century"/>
                <a:sym typeface="Century"/>
              </a:rPr>
              <a:t>Weight: </a:t>
            </a:r>
            <a:r>
              <a:rPr lang="en-US" sz="1800" b="0" i="0" u="none" strike="noStrike" cap="none" dirty="0">
                <a:solidFill>
                  <a:schemeClr val="dk1"/>
                </a:solidFill>
                <a:latin typeface="Century"/>
                <a:ea typeface="Century"/>
                <a:cs typeface="Century"/>
                <a:sym typeface="Century"/>
              </a:rPr>
              <a:t>0.20 lbs.</a:t>
            </a:r>
          </a:p>
          <a:p>
            <a:pPr marL="288925" marR="0" lvl="0" indent="-114300" algn="l" rtl="0">
              <a:lnSpc>
                <a:spcPct val="100000"/>
              </a:lnSpc>
              <a:spcBef>
                <a:spcPts val="0"/>
              </a:spcBef>
              <a:spcAft>
                <a:spcPts val="0"/>
              </a:spcAft>
              <a:buClr>
                <a:schemeClr val="dk1"/>
              </a:buClr>
              <a:buSzPts val="1800"/>
              <a:buFont typeface="Century"/>
              <a:buNone/>
            </a:pPr>
            <a:r>
              <a:rPr lang="en-US" sz="1800" b="0" i="0" u="none" strike="noStrike" cap="none" dirty="0">
                <a:solidFill>
                  <a:schemeClr val="dk1"/>
                </a:solidFill>
                <a:latin typeface="Century"/>
                <a:ea typeface="Century"/>
                <a:cs typeface="Century"/>
                <a:sym typeface="Century"/>
              </a:rPr>
              <a:t>-</a:t>
            </a:r>
            <a:r>
              <a:rPr lang="en-US" sz="1800" b="0" i="0" u="sng" strike="noStrike" cap="none" dirty="0">
                <a:solidFill>
                  <a:schemeClr val="dk1"/>
                </a:solidFill>
                <a:latin typeface="Century"/>
                <a:ea typeface="Century"/>
                <a:cs typeface="Century"/>
                <a:sym typeface="Century"/>
              </a:rPr>
              <a:t>Dimensions</a:t>
            </a:r>
            <a:r>
              <a:rPr lang="en-US" sz="1800" b="0" i="0" u="none" strike="noStrike" cap="none" dirty="0">
                <a:solidFill>
                  <a:schemeClr val="dk1"/>
                </a:solidFill>
                <a:latin typeface="Century"/>
                <a:ea typeface="Century"/>
                <a:cs typeface="Century"/>
                <a:sym typeface="Century"/>
              </a:rPr>
              <a:t>: 2.40” x 2.28” x 0.50”</a:t>
            </a:r>
          </a:p>
        </p:txBody>
      </p:sp>
      <p:pic>
        <p:nvPicPr>
          <p:cNvPr id="671" name="Shape 671"/>
          <p:cNvPicPr preferRelativeResize="0"/>
          <p:nvPr/>
        </p:nvPicPr>
        <p:blipFill rotWithShape="1">
          <a:blip r:embed="rId3">
            <a:alphaModFix/>
          </a:blip>
          <a:srcRect/>
          <a:stretch/>
        </p:blipFill>
        <p:spPr>
          <a:xfrm>
            <a:off x="5467985" y="2133600"/>
            <a:ext cx="2932430" cy="251177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Shape 676"/>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33</a:t>
            </a:fld>
            <a:endParaRPr lang="en-US" sz="1400" b="0" i="0" u="none" strike="noStrike" cap="none">
              <a:solidFill>
                <a:schemeClr val="dk1"/>
              </a:solidFill>
              <a:latin typeface="Century"/>
              <a:ea typeface="Century"/>
              <a:cs typeface="Century"/>
              <a:sym typeface="Century"/>
            </a:endParaRPr>
          </a:p>
        </p:txBody>
      </p:sp>
      <p:sp>
        <p:nvSpPr>
          <p:cNvPr id="677" name="Shape 677"/>
          <p:cNvSpPr txBox="1">
            <a:spLocks noGrp="1"/>
          </p:cNvSpPr>
          <p:nvPr>
            <p:ph type="title"/>
          </p:nvPr>
        </p:nvSpPr>
        <p:spPr>
          <a:xfrm>
            <a:off x="0" y="76200"/>
            <a:ext cx="8229600" cy="1143000"/>
          </a:xfrm>
          <a:prstGeom prst="rect">
            <a:avLst/>
          </a:prstGeom>
          <a:noFill/>
          <a:ln>
            <a:noFill/>
          </a:ln>
        </p:spPr>
        <p:txBody>
          <a:bodyPr wrap="square" lIns="91425" tIns="45700" rIns="91425" bIns="45700" anchor="ctr" anchorCtr="0">
            <a:noAutofit/>
          </a:bodyPr>
          <a:lstStyle/>
          <a:p>
            <a:pPr marL="0" marR="0" lvl="0" indent="-88900" algn="l" rtl="0">
              <a:lnSpc>
                <a:spcPct val="100000"/>
              </a:lnSpc>
              <a:spcBef>
                <a:spcPts val="0"/>
              </a:spcBef>
              <a:spcAft>
                <a:spcPts val="0"/>
              </a:spcAft>
              <a:buClr>
                <a:schemeClr val="dk2"/>
              </a:buClr>
              <a:buSzPts val="1400"/>
              <a:buFont typeface="Century"/>
              <a:buNone/>
            </a:pPr>
            <a:r>
              <a:rPr lang="en-US" sz="2800" b="0" i="0" u="none" strike="noStrike" cap="none" dirty="0">
                <a:solidFill>
                  <a:schemeClr val="dk2"/>
                </a:solidFill>
                <a:latin typeface="Century"/>
                <a:ea typeface="Century"/>
                <a:cs typeface="Century"/>
                <a:sym typeface="Century"/>
              </a:rPr>
              <a:t>ES: Sensor Vacuum Gauge </a:t>
            </a:r>
            <a:r>
              <a:rPr lang="en-US" sz="2000" b="0" i="0" u="none" strike="noStrike" cap="none" dirty="0">
                <a:solidFill>
                  <a:schemeClr val="dk2"/>
                </a:solidFill>
                <a:latin typeface="Century"/>
                <a:ea typeface="Century"/>
                <a:cs typeface="Century"/>
                <a:sym typeface="Century"/>
              </a:rPr>
              <a:t>(999 Quattro Multi)</a:t>
            </a:r>
          </a:p>
        </p:txBody>
      </p:sp>
      <p:sp>
        <p:nvSpPr>
          <p:cNvPr id="678" name="Shape 678"/>
          <p:cNvSpPr txBox="1">
            <a:spLocks noGrp="1"/>
          </p:cNvSpPr>
          <p:nvPr>
            <p:ph type="body" idx="1"/>
          </p:nvPr>
        </p:nvSpPr>
        <p:spPr>
          <a:xfrm>
            <a:off x="533400" y="1143000"/>
            <a:ext cx="4343400" cy="4419600"/>
          </a:xfrm>
          <a:prstGeom prst="rect">
            <a:avLst/>
          </a:prstGeom>
          <a:noFill/>
          <a:ln>
            <a:noFill/>
          </a:ln>
        </p:spPr>
        <p:txBody>
          <a:bodyPr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600"/>
              <a:buFont typeface="Century"/>
              <a:buChar char="•"/>
            </a:pPr>
            <a:r>
              <a:rPr lang="en-US" sz="1600" b="1" i="0" u="none" strike="noStrike" cap="none" dirty="0">
                <a:solidFill>
                  <a:schemeClr val="dk1"/>
                </a:solidFill>
                <a:latin typeface="Century"/>
                <a:ea typeface="Century"/>
                <a:cs typeface="Century"/>
                <a:sym typeface="Century"/>
              </a:rPr>
              <a:t>Function: </a:t>
            </a:r>
          </a:p>
          <a:p>
            <a:pPr marL="342900" marR="0" lvl="0" indent="-342900" algn="l" rtl="0">
              <a:lnSpc>
                <a:spcPct val="100000"/>
              </a:lnSpc>
              <a:spcBef>
                <a:spcPts val="320"/>
              </a:spcBef>
              <a:spcAft>
                <a:spcPts val="0"/>
              </a:spcAft>
              <a:buClr>
                <a:schemeClr val="lt1"/>
              </a:buClr>
              <a:buSzPts val="1600"/>
              <a:buFont typeface="Century"/>
              <a:buChar char="–"/>
            </a:pPr>
            <a:r>
              <a:rPr lang="en-US" sz="1600" b="1" i="0" u="none" strike="noStrike" cap="none" dirty="0">
                <a:solidFill>
                  <a:schemeClr val="dk1"/>
                </a:solidFill>
                <a:latin typeface="Century"/>
                <a:ea typeface="Century"/>
                <a:cs typeface="Century"/>
                <a:sym typeface="Century"/>
              </a:rPr>
              <a:t>- </a:t>
            </a:r>
            <a:r>
              <a:rPr lang="en-US" sz="1600" b="0" i="0" u="none" strike="noStrike" cap="none" dirty="0">
                <a:solidFill>
                  <a:schemeClr val="dk1"/>
                </a:solidFill>
                <a:latin typeface="Century"/>
                <a:ea typeface="Century"/>
                <a:cs typeface="Century"/>
                <a:sym typeface="Century"/>
              </a:rPr>
              <a:t>Measures ambient pressure and communicates it in signals of 0-5 V.</a:t>
            </a:r>
          </a:p>
          <a:p>
            <a:pPr marL="342900" marR="0" lvl="0" indent="-342900" algn="l" rtl="0">
              <a:lnSpc>
                <a:spcPct val="100000"/>
              </a:lnSpc>
              <a:spcBef>
                <a:spcPts val="320"/>
              </a:spcBef>
              <a:spcAft>
                <a:spcPts val="0"/>
              </a:spcAft>
              <a:buClr>
                <a:schemeClr val="dk1"/>
              </a:buClr>
              <a:buSzPts val="1600"/>
              <a:buFont typeface="Century"/>
              <a:buChar char="•"/>
            </a:pPr>
            <a:r>
              <a:rPr lang="en-US" sz="1600" b="1" i="0" u="none" strike="noStrike" cap="none" dirty="0">
                <a:solidFill>
                  <a:schemeClr val="dk1"/>
                </a:solidFill>
                <a:latin typeface="Century"/>
                <a:ea typeface="Century"/>
                <a:cs typeface="Century"/>
                <a:sym typeface="Century"/>
              </a:rPr>
              <a:t>Power/Data needs:</a:t>
            </a:r>
          </a:p>
          <a:p>
            <a:pPr marL="342900" marR="0" lvl="0" indent="-342900" algn="l" rtl="0">
              <a:lnSpc>
                <a:spcPct val="100000"/>
              </a:lnSpc>
              <a:spcBef>
                <a:spcPts val="320"/>
              </a:spcBef>
              <a:spcAft>
                <a:spcPts val="0"/>
              </a:spcAft>
              <a:buClr>
                <a:schemeClr val="lt1"/>
              </a:buClr>
              <a:buSzPts val="1600"/>
              <a:buFont typeface="Century"/>
              <a:buChar char="–"/>
            </a:pPr>
            <a:r>
              <a:rPr lang="en-US" sz="1600" b="1" i="0" u="none" strike="noStrike" cap="none" dirty="0">
                <a:solidFill>
                  <a:schemeClr val="dk1"/>
                </a:solidFill>
                <a:latin typeface="Century"/>
                <a:ea typeface="Century"/>
                <a:cs typeface="Century"/>
                <a:sym typeface="Century"/>
              </a:rPr>
              <a:t>- </a:t>
            </a:r>
            <a:r>
              <a:rPr lang="en-US" sz="1600" b="0" i="0" u="none" strike="noStrike" cap="none" dirty="0">
                <a:solidFill>
                  <a:schemeClr val="dk1"/>
                </a:solidFill>
                <a:latin typeface="Century"/>
                <a:ea typeface="Century"/>
                <a:cs typeface="Century"/>
                <a:sym typeface="Century"/>
              </a:rPr>
              <a:t>24V 2 Amp</a:t>
            </a:r>
          </a:p>
          <a:p>
            <a:pPr marL="342900" marR="0" lvl="0" indent="-342900" algn="l" rtl="0">
              <a:lnSpc>
                <a:spcPct val="100000"/>
              </a:lnSpc>
              <a:spcBef>
                <a:spcPts val="320"/>
              </a:spcBef>
              <a:spcAft>
                <a:spcPts val="0"/>
              </a:spcAft>
              <a:buClr>
                <a:schemeClr val="lt1"/>
              </a:buClr>
              <a:buSzPts val="1600"/>
              <a:buFont typeface="Century"/>
              <a:buChar char="–"/>
            </a:pPr>
            <a:r>
              <a:rPr lang="en-US" sz="1600" b="1" i="0" u="none" strike="noStrike" cap="none" dirty="0">
                <a:solidFill>
                  <a:schemeClr val="dk1"/>
                </a:solidFill>
                <a:latin typeface="Century"/>
                <a:ea typeface="Century"/>
                <a:cs typeface="Century"/>
                <a:sym typeface="Century"/>
              </a:rPr>
              <a:t>- </a:t>
            </a:r>
            <a:r>
              <a:rPr lang="en-US" sz="1600" b="0" i="0" u="none" strike="noStrike" cap="none" dirty="0">
                <a:solidFill>
                  <a:schemeClr val="dk1"/>
                </a:solidFill>
                <a:latin typeface="Century"/>
                <a:ea typeface="Century"/>
                <a:cs typeface="Century"/>
                <a:sym typeface="Century"/>
              </a:rPr>
              <a:t>Receives 24V from 28V-24V DC-DC converter</a:t>
            </a:r>
          </a:p>
          <a:p>
            <a:pPr marL="342900" marR="0" lvl="0" indent="-342900" algn="l" rtl="0">
              <a:lnSpc>
                <a:spcPct val="100000"/>
              </a:lnSpc>
              <a:spcBef>
                <a:spcPts val="320"/>
              </a:spcBef>
              <a:spcAft>
                <a:spcPts val="0"/>
              </a:spcAft>
              <a:buClr>
                <a:schemeClr val="dk1"/>
              </a:buClr>
              <a:buSzPts val="1600"/>
              <a:buFont typeface="Century"/>
              <a:buChar char="•"/>
            </a:pPr>
            <a:r>
              <a:rPr lang="en-US" sz="1600" b="1" i="0" u="none" strike="noStrike" cap="none" dirty="0">
                <a:solidFill>
                  <a:schemeClr val="dk1"/>
                </a:solidFill>
                <a:latin typeface="Century"/>
                <a:ea typeface="Century"/>
                <a:cs typeface="Century"/>
                <a:sym typeface="Century"/>
              </a:rPr>
              <a:t>Mechanical Interface: </a:t>
            </a:r>
          </a:p>
          <a:p>
            <a:pPr marL="457189" marR="0" lvl="1" indent="-203200" algn="l" rtl="0">
              <a:lnSpc>
                <a:spcPct val="100000"/>
              </a:lnSpc>
              <a:spcBef>
                <a:spcPts val="320"/>
              </a:spcBef>
              <a:spcAft>
                <a:spcPts val="0"/>
              </a:spcAft>
              <a:buClr>
                <a:schemeClr val="dk1"/>
              </a:buClr>
              <a:buSzPts val="1600"/>
              <a:buFont typeface="Century"/>
              <a:buNone/>
            </a:pPr>
            <a:r>
              <a:rPr lang="en-US" sz="1600" b="0" i="0" u="none" strike="noStrike" cap="none" dirty="0">
                <a:solidFill>
                  <a:schemeClr val="dk1"/>
                </a:solidFill>
                <a:latin typeface="Century"/>
                <a:ea typeface="Century"/>
                <a:cs typeface="Century"/>
                <a:sym typeface="Century"/>
              </a:rPr>
              <a:t>-NASA Plate</a:t>
            </a:r>
          </a:p>
          <a:p>
            <a:pPr marL="342900" marR="0" lvl="0" indent="-342900" algn="l" rtl="0">
              <a:lnSpc>
                <a:spcPct val="100000"/>
              </a:lnSpc>
              <a:spcBef>
                <a:spcPts val="320"/>
              </a:spcBef>
              <a:spcAft>
                <a:spcPts val="0"/>
              </a:spcAft>
              <a:buClr>
                <a:schemeClr val="dk1"/>
              </a:buClr>
              <a:buSzPts val="1600"/>
              <a:buFont typeface="Century"/>
              <a:buChar char="•"/>
            </a:pPr>
            <a:r>
              <a:rPr lang="en-US" sz="1600" b="1" i="0" u="none" strike="noStrike" cap="none" dirty="0">
                <a:solidFill>
                  <a:schemeClr val="dk1"/>
                </a:solidFill>
                <a:latin typeface="Century"/>
                <a:ea typeface="Century"/>
                <a:cs typeface="Century"/>
                <a:sym typeface="Century"/>
              </a:rPr>
              <a:t>Electrical Interface: </a:t>
            </a:r>
          </a:p>
          <a:p>
            <a:pPr marL="457189" marR="0" lvl="1" indent="-203200" algn="l" rtl="0">
              <a:lnSpc>
                <a:spcPct val="100000"/>
              </a:lnSpc>
              <a:spcBef>
                <a:spcPts val="320"/>
              </a:spcBef>
              <a:spcAft>
                <a:spcPts val="0"/>
              </a:spcAft>
              <a:buClr>
                <a:schemeClr val="dk1"/>
              </a:buClr>
              <a:buSzPts val="1600"/>
              <a:buFont typeface="Century"/>
              <a:buNone/>
            </a:pPr>
            <a:r>
              <a:rPr lang="en-US" sz="1600" b="0" i="0" u="none" strike="noStrike" cap="none" dirty="0">
                <a:solidFill>
                  <a:schemeClr val="dk1"/>
                </a:solidFill>
                <a:latin typeface="Century"/>
                <a:ea typeface="Century"/>
                <a:cs typeface="Century"/>
                <a:sym typeface="Century"/>
              </a:rPr>
              <a:t>- Powered by 28V-24V DC- DC converter</a:t>
            </a:r>
          </a:p>
          <a:p>
            <a:pPr marL="457189" marR="0" lvl="1" indent="-203200" algn="l" rtl="0">
              <a:lnSpc>
                <a:spcPct val="100000"/>
              </a:lnSpc>
              <a:spcBef>
                <a:spcPts val="320"/>
              </a:spcBef>
              <a:spcAft>
                <a:spcPts val="0"/>
              </a:spcAft>
              <a:buClr>
                <a:schemeClr val="dk1"/>
              </a:buClr>
              <a:buSzPts val="1600"/>
              <a:buFont typeface="Century"/>
              <a:buNone/>
            </a:pPr>
            <a:r>
              <a:rPr lang="en-US" sz="1600" b="0" i="0" u="none" strike="noStrike" cap="none" dirty="0">
                <a:solidFill>
                  <a:schemeClr val="dk1"/>
                </a:solidFill>
                <a:latin typeface="Century"/>
                <a:ea typeface="Century"/>
                <a:cs typeface="Century"/>
                <a:sym typeface="Century"/>
              </a:rPr>
              <a:t>- Sends data through WFF telemetry pin 3 (Analog 3)</a:t>
            </a:r>
          </a:p>
          <a:p>
            <a:pPr marL="342900" marR="0" lvl="0" indent="-342900" algn="l" rtl="0">
              <a:lnSpc>
                <a:spcPct val="100000"/>
              </a:lnSpc>
              <a:spcBef>
                <a:spcPts val="320"/>
              </a:spcBef>
              <a:spcAft>
                <a:spcPts val="0"/>
              </a:spcAft>
              <a:buClr>
                <a:schemeClr val="dk1"/>
              </a:buClr>
              <a:buSzPts val="1600"/>
              <a:buFont typeface="Century"/>
              <a:buChar char="•"/>
            </a:pPr>
            <a:r>
              <a:rPr lang="en-US" sz="1600" b="1" i="0" u="none" strike="noStrike" cap="none" dirty="0">
                <a:solidFill>
                  <a:schemeClr val="dk1"/>
                </a:solidFill>
                <a:latin typeface="Century"/>
                <a:ea typeface="Century"/>
                <a:cs typeface="Century"/>
                <a:sym typeface="Century"/>
              </a:rPr>
              <a:t>Weight/Dimensions/Specifications:</a:t>
            </a:r>
          </a:p>
          <a:p>
            <a:pPr marL="342900" marR="0" lvl="0" indent="-342900" algn="l" rtl="0">
              <a:lnSpc>
                <a:spcPct val="100000"/>
              </a:lnSpc>
              <a:spcBef>
                <a:spcPts val="320"/>
              </a:spcBef>
              <a:spcAft>
                <a:spcPts val="0"/>
              </a:spcAft>
              <a:buClr>
                <a:schemeClr val="lt1"/>
              </a:buClr>
              <a:buSzPts val="1600"/>
              <a:buFont typeface="Century"/>
              <a:buChar char="–"/>
            </a:pPr>
            <a:r>
              <a:rPr lang="en-US" sz="1600" b="0" i="0" u="none" strike="noStrike" cap="none" dirty="0">
                <a:solidFill>
                  <a:schemeClr val="dk1"/>
                </a:solidFill>
                <a:latin typeface="Century"/>
                <a:ea typeface="Century"/>
                <a:cs typeface="Century"/>
                <a:sym typeface="Century"/>
              </a:rPr>
              <a:t>- 1.01 lbs.</a:t>
            </a:r>
          </a:p>
          <a:p>
            <a:pPr marL="342900" marR="0" lvl="0" indent="-342900" algn="l" rtl="0">
              <a:lnSpc>
                <a:spcPct val="100000"/>
              </a:lnSpc>
              <a:spcBef>
                <a:spcPts val="320"/>
              </a:spcBef>
              <a:spcAft>
                <a:spcPts val="0"/>
              </a:spcAft>
              <a:buClr>
                <a:schemeClr val="lt1"/>
              </a:buClr>
              <a:buSzPts val="1600"/>
              <a:buFont typeface="Century"/>
              <a:buChar char="–"/>
            </a:pPr>
            <a:r>
              <a:rPr lang="en-US" sz="1600" b="0" i="0" u="none" strike="noStrike" cap="none" dirty="0">
                <a:solidFill>
                  <a:schemeClr val="dk1"/>
                </a:solidFill>
                <a:latin typeface="Century"/>
                <a:ea typeface="Century"/>
                <a:cs typeface="Century"/>
                <a:sym typeface="Century"/>
              </a:rPr>
              <a:t>- 5.52” x 2.91” x 3.10”</a:t>
            </a:r>
          </a:p>
          <a:p>
            <a:pPr marL="342900" marR="0" lvl="0" indent="-546100" algn="l" rtl="0">
              <a:lnSpc>
                <a:spcPct val="100000"/>
              </a:lnSpc>
              <a:spcBef>
                <a:spcPts val="640"/>
              </a:spcBef>
              <a:spcAft>
                <a:spcPts val="0"/>
              </a:spcAft>
              <a:buClr>
                <a:schemeClr val="dk1"/>
              </a:buClr>
              <a:buSzPts val="3200"/>
              <a:buFont typeface="Century"/>
              <a:buNone/>
            </a:pPr>
            <a:endParaRPr sz="3200" b="0" i="0" u="none" strike="noStrike" cap="none" dirty="0">
              <a:solidFill>
                <a:schemeClr val="dk1"/>
              </a:solidFill>
              <a:latin typeface="Century"/>
              <a:ea typeface="Century"/>
              <a:cs typeface="Century"/>
              <a:sym typeface="Century"/>
            </a:endParaRPr>
          </a:p>
        </p:txBody>
      </p:sp>
      <p:pic>
        <p:nvPicPr>
          <p:cNvPr id="679" name="Shape 679"/>
          <p:cNvPicPr preferRelativeResize="0"/>
          <p:nvPr/>
        </p:nvPicPr>
        <p:blipFill rotWithShape="1">
          <a:blip r:embed="rId3">
            <a:alphaModFix/>
          </a:blip>
          <a:srcRect/>
          <a:stretch/>
        </p:blipFill>
        <p:spPr>
          <a:xfrm>
            <a:off x="5705025" y="1219200"/>
            <a:ext cx="2524575" cy="2895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Shape 684"/>
          <p:cNvSpPr txBox="1">
            <a:spLocks noGrp="1"/>
          </p:cNvSpPr>
          <p:nvPr>
            <p:ph type="title"/>
          </p:nvPr>
        </p:nvSpPr>
        <p:spPr>
          <a:xfrm>
            <a:off x="0" y="76200"/>
            <a:ext cx="8229600" cy="1143000"/>
          </a:xfrm>
          <a:prstGeom prst="rect">
            <a:avLst/>
          </a:prstGeom>
          <a:noFill/>
          <a:ln>
            <a:noFill/>
          </a:ln>
        </p:spPr>
        <p:txBody>
          <a:bodyPr wrap="square" lIns="91425" tIns="45700" rIns="91425" bIns="45700" anchor="ctr" anchorCtr="0">
            <a:noAutofit/>
          </a:bodyPr>
          <a:lstStyle/>
          <a:p>
            <a:pPr marL="0" marR="0" lvl="0" indent="-88900" algn="l" rtl="0">
              <a:lnSpc>
                <a:spcPct val="100000"/>
              </a:lnSpc>
              <a:spcBef>
                <a:spcPts val="0"/>
              </a:spcBef>
              <a:spcAft>
                <a:spcPts val="0"/>
              </a:spcAft>
              <a:buClr>
                <a:schemeClr val="dk2"/>
              </a:buClr>
              <a:buSzPts val="1400"/>
              <a:buFont typeface="Century"/>
              <a:buNone/>
            </a:pPr>
            <a:r>
              <a:rPr lang="en-US" sz="2800" b="0" i="0" u="none" strike="noStrike" cap="none" dirty="0">
                <a:solidFill>
                  <a:schemeClr val="dk2"/>
                </a:solidFill>
                <a:latin typeface="Century"/>
                <a:ea typeface="Century"/>
                <a:cs typeface="Century"/>
                <a:sym typeface="Century"/>
              </a:rPr>
              <a:t>Intel NUC 7I5NKE</a:t>
            </a:r>
          </a:p>
        </p:txBody>
      </p:sp>
      <p:sp>
        <p:nvSpPr>
          <p:cNvPr id="685" name="Shape 685"/>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34</a:t>
            </a:fld>
            <a:endParaRPr lang="en-US" sz="1400" b="0" i="0" u="none" strike="noStrike" cap="none">
              <a:solidFill>
                <a:schemeClr val="dk1"/>
              </a:solidFill>
              <a:latin typeface="Century"/>
              <a:ea typeface="Century"/>
              <a:cs typeface="Century"/>
              <a:sym typeface="Century"/>
            </a:endParaRPr>
          </a:p>
        </p:txBody>
      </p:sp>
      <p:pic>
        <p:nvPicPr>
          <p:cNvPr id="686" name="Shape 686"/>
          <p:cNvPicPr preferRelativeResize="0"/>
          <p:nvPr/>
        </p:nvPicPr>
        <p:blipFill rotWithShape="1">
          <a:blip r:embed="rId3">
            <a:alphaModFix/>
          </a:blip>
          <a:srcRect/>
          <a:stretch/>
        </p:blipFill>
        <p:spPr>
          <a:xfrm>
            <a:off x="5422244" y="1492469"/>
            <a:ext cx="3349296" cy="2511972"/>
          </a:xfrm>
          <a:prstGeom prst="rect">
            <a:avLst/>
          </a:prstGeom>
          <a:noFill/>
          <a:ln>
            <a:noFill/>
          </a:ln>
        </p:spPr>
      </p:pic>
      <p:sp>
        <p:nvSpPr>
          <p:cNvPr id="687" name="Shape 687"/>
          <p:cNvSpPr/>
          <p:nvPr/>
        </p:nvSpPr>
        <p:spPr>
          <a:xfrm>
            <a:off x="493985" y="1797784"/>
            <a:ext cx="4579459" cy="3649287"/>
          </a:xfrm>
          <a:prstGeom prst="rect">
            <a:avLst/>
          </a:prstGeom>
          <a:noFill/>
          <a:ln>
            <a:noFill/>
          </a:ln>
        </p:spPr>
        <p:txBody>
          <a:bodyPr wrap="square" lIns="91425" tIns="45700" rIns="91425" bIns="45700" anchor="t" anchorCtr="0">
            <a:noAutofit/>
          </a:bodyPr>
          <a:lstStyle/>
          <a:p>
            <a:pPr marL="0" marR="0" lvl="0" indent="-101600" algn="l" rtl="0">
              <a:lnSpc>
                <a:spcPct val="100000"/>
              </a:lnSpc>
              <a:spcBef>
                <a:spcPts val="0"/>
              </a:spcBef>
              <a:spcAft>
                <a:spcPts val="0"/>
              </a:spcAft>
              <a:buClr>
                <a:schemeClr val="dk1"/>
              </a:buClr>
              <a:buSzPts val="1600"/>
              <a:buFont typeface="Century"/>
              <a:buNone/>
            </a:pPr>
            <a:r>
              <a:rPr lang="en-US" sz="1600" b="1" i="0" u="none" strike="noStrike" cap="none" dirty="0">
                <a:solidFill>
                  <a:schemeClr val="dk1"/>
                </a:solidFill>
                <a:latin typeface="Century"/>
                <a:ea typeface="Century"/>
                <a:cs typeface="Century"/>
                <a:sym typeface="Century"/>
              </a:rPr>
              <a:t>Function: </a:t>
            </a:r>
          </a:p>
          <a:p>
            <a:pPr marL="344488" marR="0" lvl="0" indent="-157163" algn="l" rtl="0">
              <a:lnSpc>
                <a:spcPct val="100000"/>
              </a:lnSpc>
              <a:spcBef>
                <a:spcPts val="0"/>
              </a:spcBef>
              <a:spcAft>
                <a:spcPts val="0"/>
              </a:spcAft>
              <a:buClr>
                <a:schemeClr val="dk1"/>
              </a:buClr>
              <a:buSzPts val="1600"/>
              <a:buFont typeface="Century"/>
              <a:buNone/>
            </a:pPr>
            <a:r>
              <a:rPr lang="en-US" sz="1600" b="0" i="0" u="none" strike="noStrike" cap="none" dirty="0">
                <a:solidFill>
                  <a:schemeClr val="dk1"/>
                </a:solidFill>
                <a:latin typeface="Century"/>
                <a:ea typeface="Century"/>
                <a:cs typeface="Century"/>
                <a:sym typeface="Century"/>
              </a:rPr>
              <a:t>-  Runs the spectrometer, sends the serial data telemetry, and </a:t>
            </a:r>
            <a:r>
              <a:rPr lang="en-US" sz="1600" dirty="0">
                <a:solidFill>
                  <a:schemeClr val="dk1"/>
                </a:solidFill>
                <a:latin typeface="Century"/>
                <a:ea typeface="Century"/>
                <a:cs typeface="Century"/>
                <a:sym typeface="Century"/>
              </a:rPr>
              <a:t>received</a:t>
            </a:r>
            <a:r>
              <a:rPr lang="en-US" sz="1600" b="0" i="0" u="none" strike="noStrike" cap="none" dirty="0">
                <a:solidFill>
                  <a:schemeClr val="dk1"/>
                </a:solidFill>
                <a:latin typeface="Century"/>
                <a:ea typeface="Century"/>
                <a:cs typeface="Century"/>
                <a:sym typeface="Century"/>
              </a:rPr>
              <a:t> the flagged time events to control the experiment data.</a:t>
            </a:r>
          </a:p>
          <a:p>
            <a:pPr marL="0" marR="0" lvl="0" indent="-101600" algn="l" rtl="0">
              <a:lnSpc>
                <a:spcPct val="100000"/>
              </a:lnSpc>
              <a:spcBef>
                <a:spcPts val="0"/>
              </a:spcBef>
              <a:spcAft>
                <a:spcPts val="0"/>
              </a:spcAft>
              <a:buClr>
                <a:schemeClr val="dk1"/>
              </a:buClr>
              <a:buSzPts val="1600"/>
              <a:buFont typeface="Century"/>
              <a:buNone/>
            </a:pPr>
            <a:r>
              <a:rPr lang="en-US" sz="1600" b="1" i="0" u="none" strike="noStrike" cap="none" dirty="0">
                <a:solidFill>
                  <a:schemeClr val="dk1"/>
                </a:solidFill>
                <a:latin typeface="Century"/>
                <a:ea typeface="Century"/>
                <a:cs typeface="Century"/>
                <a:sym typeface="Century"/>
              </a:rPr>
              <a:t>Power/Data needs:</a:t>
            </a:r>
          </a:p>
          <a:p>
            <a:pPr marL="288925" marR="0" lvl="0" indent="-101600" algn="l" rtl="0">
              <a:lnSpc>
                <a:spcPct val="100000"/>
              </a:lnSpc>
              <a:spcBef>
                <a:spcPts val="0"/>
              </a:spcBef>
              <a:spcAft>
                <a:spcPts val="0"/>
              </a:spcAft>
              <a:buClr>
                <a:schemeClr val="dk1"/>
              </a:buClr>
              <a:buSzPts val="1600"/>
              <a:buFont typeface="Century"/>
              <a:buNone/>
            </a:pPr>
            <a:r>
              <a:rPr lang="en-US" sz="1600" b="0" i="0" u="none" strike="noStrike" cap="none" dirty="0">
                <a:solidFill>
                  <a:schemeClr val="dk1"/>
                </a:solidFill>
                <a:latin typeface="Century"/>
                <a:ea typeface="Century"/>
                <a:cs typeface="Century"/>
                <a:sym typeface="Century"/>
              </a:rPr>
              <a:t>- 12 Volts, 65W, 5.5 Amps</a:t>
            </a:r>
          </a:p>
          <a:p>
            <a:pPr marL="0" marR="0" lvl="0" indent="-101600" algn="l" rtl="0">
              <a:lnSpc>
                <a:spcPct val="100000"/>
              </a:lnSpc>
              <a:spcBef>
                <a:spcPts val="0"/>
              </a:spcBef>
              <a:spcAft>
                <a:spcPts val="0"/>
              </a:spcAft>
              <a:buClr>
                <a:schemeClr val="dk1"/>
              </a:buClr>
              <a:buSzPts val="1600"/>
              <a:buFont typeface="Century"/>
              <a:buNone/>
            </a:pPr>
            <a:r>
              <a:rPr lang="en-US" sz="1600" b="1" i="0" u="none" strike="noStrike" cap="none" dirty="0">
                <a:solidFill>
                  <a:schemeClr val="dk1"/>
                </a:solidFill>
                <a:latin typeface="Century"/>
                <a:ea typeface="Century"/>
                <a:cs typeface="Century"/>
                <a:sym typeface="Century"/>
              </a:rPr>
              <a:t>Mechanical Interface: </a:t>
            </a:r>
          </a:p>
          <a:p>
            <a:pPr marL="288925" marR="0" lvl="0" indent="-101600" algn="l" rtl="0">
              <a:lnSpc>
                <a:spcPct val="100000"/>
              </a:lnSpc>
              <a:spcBef>
                <a:spcPts val="0"/>
              </a:spcBef>
              <a:spcAft>
                <a:spcPts val="0"/>
              </a:spcAft>
              <a:buClr>
                <a:schemeClr val="dk1"/>
              </a:buClr>
              <a:buSzPts val="1600"/>
              <a:buFont typeface="Century"/>
              <a:buNone/>
            </a:pPr>
            <a:r>
              <a:rPr lang="en-US" sz="1600" b="0" i="0" u="none" strike="noStrike" cap="none" dirty="0">
                <a:solidFill>
                  <a:schemeClr val="dk1"/>
                </a:solidFill>
                <a:latin typeface="Century"/>
                <a:ea typeface="Century"/>
                <a:cs typeface="Century"/>
                <a:sym typeface="Century"/>
              </a:rPr>
              <a:t>-  </a:t>
            </a:r>
            <a:r>
              <a:rPr lang="en-US" sz="1600" dirty="0">
                <a:solidFill>
                  <a:schemeClr val="dk1"/>
                </a:solidFill>
                <a:latin typeface="Century"/>
                <a:ea typeface="Century"/>
                <a:cs typeface="Century"/>
                <a:sym typeface="Century"/>
              </a:rPr>
              <a:t>NASA Plate with its own enclosure</a:t>
            </a:r>
            <a:endParaRPr lang="en-US" sz="1600" b="0" i="0" u="none" strike="noStrike" cap="none" dirty="0">
              <a:solidFill>
                <a:schemeClr val="dk1"/>
              </a:solidFill>
              <a:latin typeface="Century"/>
              <a:ea typeface="Century"/>
              <a:cs typeface="Century"/>
              <a:sym typeface="Century"/>
            </a:endParaRPr>
          </a:p>
          <a:p>
            <a:pPr marL="0" marR="0" lvl="0" indent="-101600" algn="l" rtl="0">
              <a:lnSpc>
                <a:spcPct val="100000"/>
              </a:lnSpc>
              <a:spcBef>
                <a:spcPts val="0"/>
              </a:spcBef>
              <a:spcAft>
                <a:spcPts val="0"/>
              </a:spcAft>
              <a:buClr>
                <a:schemeClr val="dk1"/>
              </a:buClr>
              <a:buSzPts val="1600"/>
              <a:buFont typeface="Century"/>
              <a:buNone/>
            </a:pPr>
            <a:r>
              <a:rPr lang="en-US" sz="1600" b="1" i="0" u="none" strike="noStrike" cap="none" dirty="0">
                <a:solidFill>
                  <a:schemeClr val="dk1"/>
                </a:solidFill>
                <a:latin typeface="Century"/>
                <a:ea typeface="Century"/>
                <a:cs typeface="Century"/>
                <a:sym typeface="Century"/>
              </a:rPr>
              <a:t>Electrical Interface: </a:t>
            </a:r>
          </a:p>
          <a:p>
            <a:pPr marL="288925" marR="0" lvl="0" indent="-101600" algn="l" rtl="0">
              <a:lnSpc>
                <a:spcPct val="100000"/>
              </a:lnSpc>
              <a:spcBef>
                <a:spcPts val="0"/>
              </a:spcBef>
              <a:spcAft>
                <a:spcPts val="0"/>
              </a:spcAft>
              <a:buClr>
                <a:schemeClr val="dk1"/>
              </a:buClr>
              <a:buSzPts val="1600"/>
              <a:buFont typeface="Century"/>
              <a:buNone/>
            </a:pPr>
            <a:r>
              <a:rPr lang="en-US" sz="1600" b="0" i="0" u="none" strike="noStrike" cap="none" dirty="0">
                <a:solidFill>
                  <a:schemeClr val="dk1"/>
                </a:solidFill>
                <a:latin typeface="Century"/>
                <a:ea typeface="Century"/>
                <a:cs typeface="Century"/>
                <a:sym typeface="Century"/>
              </a:rPr>
              <a:t>- See schematic diagram </a:t>
            </a:r>
          </a:p>
          <a:p>
            <a:pPr marL="0" marR="0" lvl="0" indent="-101600" algn="l" rtl="0">
              <a:lnSpc>
                <a:spcPct val="100000"/>
              </a:lnSpc>
              <a:spcBef>
                <a:spcPts val="0"/>
              </a:spcBef>
              <a:spcAft>
                <a:spcPts val="0"/>
              </a:spcAft>
              <a:buClr>
                <a:schemeClr val="dk1"/>
              </a:buClr>
              <a:buSzPts val="1600"/>
              <a:buFont typeface="Century"/>
              <a:buNone/>
            </a:pPr>
            <a:r>
              <a:rPr lang="en-US" sz="1600" b="1" i="0" u="none" strike="noStrike" cap="none" dirty="0">
                <a:solidFill>
                  <a:schemeClr val="dk1"/>
                </a:solidFill>
                <a:latin typeface="Century"/>
                <a:ea typeface="Century"/>
                <a:cs typeface="Century"/>
                <a:sym typeface="Century"/>
              </a:rPr>
              <a:t>Weight/Dimensions/Specifications:</a:t>
            </a:r>
          </a:p>
          <a:p>
            <a:pPr marL="288925" marR="0" lvl="0" indent="-101600" algn="l" rtl="0">
              <a:lnSpc>
                <a:spcPct val="100000"/>
              </a:lnSpc>
              <a:spcBef>
                <a:spcPts val="0"/>
              </a:spcBef>
              <a:spcAft>
                <a:spcPts val="0"/>
              </a:spcAft>
              <a:buClr>
                <a:schemeClr val="dk1"/>
              </a:buClr>
              <a:buSzPts val="1600"/>
              <a:buFont typeface="Century"/>
              <a:buNone/>
            </a:pPr>
            <a:r>
              <a:rPr lang="en-US" sz="1600" b="0" i="0" u="none" strike="noStrike" cap="none" dirty="0">
                <a:solidFill>
                  <a:schemeClr val="dk1"/>
                </a:solidFill>
                <a:latin typeface="Century"/>
                <a:ea typeface="Century"/>
                <a:cs typeface="Century"/>
                <a:sym typeface="Century"/>
              </a:rPr>
              <a:t>- </a:t>
            </a:r>
            <a:r>
              <a:rPr lang="en-US" sz="1600" b="0" i="0" u="sng" strike="noStrike" cap="none" dirty="0">
                <a:solidFill>
                  <a:schemeClr val="dk1"/>
                </a:solidFill>
                <a:latin typeface="Century"/>
                <a:ea typeface="Century"/>
                <a:cs typeface="Century"/>
                <a:sym typeface="Century"/>
              </a:rPr>
              <a:t>Weight: 0.9</a:t>
            </a:r>
            <a:r>
              <a:rPr lang="en-US" sz="1600" b="0" i="0" u="none" strike="noStrike" cap="none" dirty="0">
                <a:solidFill>
                  <a:schemeClr val="dk1"/>
                </a:solidFill>
                <a:latin typeface="Century"/>
                <a:ea typeface="Century"/>
                <a:cs typeface="Century"/>
                <a:sym typeface="Century"/>
              </a:rPr>
              <a:t> lbs.</a:t>
            </a:r>
          </a:p>
          <a:p>
            <a:pPr marL="288925" marR="0" lvl="0" indent="-101600" algn="l" rtl="0">
              <a:lnSpc>
                <a:spcPct val="100000"/>
              </a:lnSpc>
              <a:spcBef>
                <a:spcPts val="0"/>
              </a:spcBef>
              <a:spcAft>
                <a:spcPts val="0"/>
              </a:spcAft>
              <a:buClr>
                <a:schemeClr val="dk1"/>
              </a:buClr>
              <a:buSzPts val="1600"/>
              <a:buFont typeface="Century"/>
              <a:buNone/>
            </a:pPr>
            <a:r>
              <a:rPr lang="en-US" sz="1600" b="0" i="0" u="none" strike="noStrike" cap="none" dirty="0">
                <a:solidFill>
                  <a:schemeClr val="dk1"/>
                </a:solidFill>
                <a:latin typeface="Century"/>
                <a:ea typeface="Century"/>
                <a:cs typeface="Century"/>
                <a:sym typeface="Century"/>
              </a:rPr>
              <a:t>- </a:t>
            </a:r>
            <a:r>
              <a:rPr lang="en-US" sz="1600" b="0" i="0" u="sng" strike="noStrike" cap="none" dirty="0">
                <a:solidFill>
                  <a:schemeClr val="dk1"/>
                </a:solidFill>
                <a:latin typeface="Century"/>
                <a:ea typeface="Century"/>
                <a:cs typeface="Century"/>
                <a:sym typeface="Century"/>
              </a:rPr>
              <a:t>Dimensions</a:t>
            </a:r>
            <a:r>
              <a:rPr lang="en-US" sz="1600" b="0" i="0" u="none" strike="noStrike" cap="none" dirty="0">
                <a:solidFill>
                  <a:schemeClr val="dk1"/>
                </a:solidFill>
                <a:latin typeface="Century"/>
                <a:ea typeface="Century"/>
                <a:cs typeface="Century"/>
                <a:sym typeface="Century"/>
              </a:rPr>
              <a:t>: 5.4 ” x 3.9 ” x 4.92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91"/>
        <p:cNvGrpSpPr/>
        <p:nvPr/>
      </p:nvGrpSpPr>
      <p:grpSpPr>
        <a:xfrm>
          <a:off x="0" y="0"/>
          <a:ext cx="0" cy="0"/>
          <a:chOff x="0" y="0"/>
          <a:chExt cx="0" cy="0"/>
        </a:xfrm>
      </p:grpSpPr>
      <p:sp>
        <p:nvSpPr>
          <p:cNvPr id="692" name="Shape 692"/>
          <p:cNvSpPr txBox="1">
            <a:spLocks noGrp="1"/>
          </p:cNvSpPr>
          <p:nvPr>
            <p:ph type="title"/>
          </p:nvPr>
        </p:nvSpPr>
        <p:spPr>
          <a:xfrm>
            <a:off x="0" y="76200"/>
            <a:ext cx="8229600" cy="1143000"/>
          </a:xfrm>
          <a:prstGeom prst="rect">
            <a:avLst/>
          </a:prstGeom>
          <a:noFill/>
          <a:ln>
            <a:noFill/>
          </a:ln>
        </p:spPr>
        <p:txBody>
          <a:bodyPr wrap="square" lIns="91425" tIns="45700" rIns="91425" bIns="45700" anchor="ctr" anchorCtr="0">
            <a:noAutofit/>
          </a:bodyPr>
          <a:lstStyle/>
          <a:p>
            <a:pPr marL="0" marR="0" lvl="0" indent="-88900" algn="l" rtl="0">
              <a:lnSpc>
                <a:spcPct val="100000"/>
              </a:lnSpc>
              <a:spcBef>
                <a:spcPts val="0"/>
              </a:spcBef>
              <a:spcAft>
                <a:spcPts val="0"/>
              </a:spcAft>
              <a:buClr>
                <a:schemeClr val="dk2"/>
              </a:buClr>
              <a:buSzPts val="1400"/>
              <a:buFont typeface="Century"/>
              <a:buNone/>
            </a:pPr>
            <a:r>
              <a:rPr lang="en-US" sz="2800" b="0" i="0" u="none" strike="noStrike" cap="none" dirty="0">
                <a:solidFill>
                  <a:schemeClr val="dk2"/>
                </a:solidFill>
                <a:latin typeface="Century"/>
                <a:ea typeface="Century"/>
                <a:cs typeface="Century"/>
                <a:sym typeface="Century"/>
              </a:rPr>
              <a:t>Detailed Weight Budget</a:t>
            </a:r>
          </a:p>
        </p:txBody>
      </p:sp>
      <p:sp>
        <p:nvSpPr>
          <p:cNvPr id="693" name="Shape 693"/>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35</a:t>
            </a:fld>
            <a:endParaRPr lang="en-US" sz="1400" b="0" i="0" u="none" strike="noStrike" cap="none">
              <a:solidFill>
                <a:schemeClr val="dk1"/>
              </a:solidFill>
              <a:latin typeface="Century"/>
              <a:ea typeface="Century"/>
              <a:cs typeface="Century"/>
              <a:sym typeface="Century"/>
            </a:endParaRPr>
          </a:p>
        </p:txBody>
      </p:sp>
      <p:graphicFrame>
        <p:nvGraphicFramePr>
          <p:cNvPr id="694" name="Shape 694"/>
          <p:cNvGraphicFramePr/>
          <p:nvPr>
            <p:extLst>
              <p:ext uri="{D42A27DB-BD31-4B8C-83A1-F6EECF244321}">
                <p14:modId xmlns:p14="http://schemas.microsoft.com/office/powerpoint/2010/main" val="1076476857"/>
              </p:ext>
            </p:extLst>
          </p:nvPr>
        </p:nvGraphicFramePr>
        <p:xfrm>
          <a:off x="1288026" y="1199864"/>
          <a:ext cx="6579889" cy="4458350"/>
        </p:xfrm>
        <a:graphic>
          <a:graphicData uri="http://schemas.openxmlformats.org/drawingml/2006/table">
            <a:tbl>
              <a:tblPr>
                <a:noFill/>
                <a:tableStyleId>{480EE60A-A0CB-4DC3-AB15-BCE888D5838C}</a:tableStyleId>
              </a:tblPr>
              <a:tblGrid>
                <a:gridCol w="1773039">
                  <a:extLst>
                    <a:ext uri="{9D8B030D-6E8A-4147-A177-3AD203B41FA5}">
                      <a16:colId xmlns:a16="http://schemas.microsoft.com/office/drawing/2014/main" val="20000"/>
                    </a:ext>
                  </a:extLst>
                </a:gridCol>
                <a:gridCol w="2740750">
                  <a:extLst>
                    <a:ext uri="{9D8B030D-6E8A-4147-A177-3AD203B41FA5}">
                      <a16:colId xmlns:a16="http://schemas.microsoft.com/office/drawing/2014/main" val="20001"/>
                    </a:ext>
                  </a:extLst>
                </a:gridCol>
                <a:gridCol w="1166575">
                  <a:extLst>
                    <a:ext uri="{9D8B030D-6E8A-4147-A177-3AD203B41FA5}">
                      <a16:colId xmlns:a16="http://schemas.microsoft.com/office/drawing/2014/main" val="20002"/>
                    </a:ext>
                  </a:extLst>
                </a:gridCol>
                <a:gridCol w="899525">
                  <a:extLst>
                    <a:ext uri="{9D8B030D-6E8A-4147-A177-3AD203B41FA5}">
                      <a16:colId xmlns:a16="http://schemas.microsoft.com/office/drawing/2014/main" val="20003"/>
                    </a:ext>
                  </a:extLst>
                </a:gridCol>
              </a:tblGrid>
              <a:tr h="342950">
                <a:tc>
                  <a:txBody>
                    <a:bodyPr/>
                    <a:lstStyle/>
                    <a:p>
                      <a:pPr marL="0" marR="0" lvl="0" indent="-88900" algn="ctr" rtl="0">
                        <a:lnSpc>
                          <a:spcPct val="100000"/>
                        </a:lnSpc>
                        <a:spcBef>
                          <a:spcPts val="0"/>
                        </a:spcBef>
                        <a:spcAft>
                          <a:spcPts val="0"/>
                        </a:spcAft>
                        <a:buClr>
                          <a:srgbClr val="000000"/>
                        </a:buClr>
                        <a:buSzPts val="1400"/>
                        <a:buFont typeface="Arial"/>
                        <a:buNone/>
                      </a:pPr>
                      <a:r>
                        <a:rPr lang="en-US" sz="1400" u="none" strike="noStrike" cap="none" dirty="0"/>
                        <a:t>Subsystem</a:t>
                      </a:r>
                    </a:p>
                  </a:txBody>
                  <a:tcPr marL="9525" marR="9525" marT="9525" marB="0" anchor="b">
                    <a:solidFill>
                      <a:schemeClr val="accent1"/>
                    </a:solidFill>
                  </a:tcPr>
                </a:tc>
                <a:tc>
                  <a:txBody>
                    <a:bodyPr/>
                    <a:lstStyle/>
                    <a:p>
                      <a:pPr marL="0" marR="0" lvl="0" indent="-88900" algn="ctr" rtl="0">
                        <a:lnSpc>
                          <a:spcPct val="100000"/>
                        </a:lnSpc>
                        <a:spcBef>
                          <a:spcPts val="0"/>
                        </a:spcBef>
                        <a:spcAft>
                          <a:spcPts val="0"/>
                        </a:spcAft>
                        <a:buClr>
                          <a:srgbClr val="000000"/>
                        </a:buClr>
                        <a:buSzPts val="1400"/>
                        <a:buFont typeface="Arial"/>
                        <a:buNone/>
                      </a:pPr>
                      <a:r>
                        <a:rPr lang="en-US" sz="1400" u="none" strike="noStrike" cap="none"/>
                        <a:t>Component</a:t>
                      </a:r>
                    </a:p>
                  </a:txBody>
                  <a:tcPr marL="9525" marR="9525" marT="9525" marB="0" anchor="b">
                    <a:solidFill>
                      <a:schemeClr val="accent1"/>
                    </a:solidFill>
                  </a:tcPr>
                </a:tc>
                <a:tc>
                  <a:txBody>
                    <a:bodyPr/>
                    <a:lstStyle/>
                    <a:p>
                      <a:pPr marL="0" marR="0" lvl="0" indent="-88900" algn="ctr" rtl="0">
                        <a:lnSpc>
                          <a:spcPct val="100000"/>
                        </a:lnSpc>
                        <a:spcBef>
                          <a:spcPts val="0"/>
                        </a:spcBef>
                        <a:spcAft>
                          <a:spcPts val="0"/>
                        </a:spcAft>
                        <a:buClr>
                          <a:srgbClr val="000000"/>
                        </a:buClr>
                        <a:buSzPts val="1400"/>
                        <a:buFont typeface="Arial"/>
                        <a:buNone/>
                      </a:pPr>
                      <a:r>
                        <a:rPr lang="en-US" sz="1400" u="none" strike="noStrike" cap="none"/>
                        <a:t>Weight (lb)</a:t>
                      </a:r>
                    </a:p>
                  </a:txBody>
                  <a:tcPr marL="9525" marR="9525" marT="9525" marB="0" anchor="b">
                    <a:solidFill>
                      <a:schemeClr val="accent1"/>
                    </a:solidFill>
                  </a:tcPr>
                </a:tc>
                <a:tc>
                  <a:txBody>
                    <a:bodyPr/>
                    <a:lstStyle/>
                    <a:p>
                      <a:pPr marL="0" marR="0" lvl="0" indent="-88900" algn="ctr" rtl="0">
                        <a:lnSpc>
                          <a:spcPct val="100000"/>
                        </a:lnSpc>
                        <a:spcBef>
                          <a:spcPts val="0"/>
                        </a:spcBef>
                        <a:spcAft>
                          <a:spcPts val="0"/>
                        </a:spcAft>
                        <a:buClr>
                          <a:srgbClr val="000000"/>
                        </a:buClr>
                        <a:buSzPts val="1400"/>
                        <a:buFont typeface="Arial"/>
                        <a:buNone/>
                      </a:pPr>
                      <a:r>
                        <a:rPr lang="en-US" sz="1400" u="none" strike="noStrike" cap="none"/>
                        <a:t> </a:t>
                      </a:r>
                    </a:p>
                  </a:txBody>
                  <a:tcPr marL="9525" marR="9525" marT="9525" marB="0" anchor="b">
                    <a:solidFill>
                      <a:schemeClr val="accent1"/>
                    </a:solidFill>
                  </a:tcPr>
                </a:tc>
                <a:extLst>
                  <a:ext uri="{0D108BD9-81ED-4DB2-BD59-A6C34878D82A}">
                    <a16:rowId xmlns:a16="http://schemas.microsoft.com/office/drawing/2014/main" val="10000"/>
                  </a:ext>
                </a:extLst>
              </a:tr>
              <a:tr h="342950">
                <a:tc>
                  <a:txBody>
                    <a:bodyPr/>
                    <a:lstStyle/>
                    <a:p>
                      <a:pPr marL="0" marR="0" lvl="0" indent="-88900" algn="ctr" rtl="0">
                        <a:lnSpc>
                          <a:spcPct val="100000"/>
                        </a:lnSpc>
                        <a:spcBef>
                          <a:spcPts val="0"/>
                        </a:spcBef>
                        <a:spcAft>
                          <a:spcPts val="0"/>
                        </a:spcAft>
                        <a:buClr>
                          <a:srgbClr val="000000"/>
                        </a:buClr>
                        <a:buSzPts val="1400"/>
                        <a:buFont typeface="Arial"/>
                        <a:buNone/>
                      </a:pPr>
                      <a:r>
                        <a:rPr lang="en-US" sz="1400" u="none" strike="noStrike" cap="none" dirty="0"/>
                        <a:t> </a:t>
                      </a:r>
                    </a:p>
                  </a:txBody>
                  <a:tcPr marL="9525" marR="9525" marT="9525" marB="0" anchor="b">
                    <a:solidFill>
                      <a:schemeClr val="accent1"/>
                    </a:solidFill>
                  </a:tcPr>
                </a:tc>
                <a:tc>
                  <a:txBody>
                    <a:bodyPr/>
                    <a:lstStyle/>
                    <a:p>
                      <a:pPr marL="0" marR="0" lvl="0" indent="-88900" algn="ctr" rtl="0">
                        <a:lnSpc>
                          <a:spcPct val="100000"/>
                        </a:lnSpc>
                        <a:spcBef>
                          <a:spcPts val="0"/>
                        </a:spcBef>
                        <a:spcAft>
                          <a:spcPts val="0"/>
                        </a:spcAft>
                        <a:buClr>
                          <a:srgbClr val="000000"/>
                        </a:buClr>
                        <a:buSzPts val="1400"/>
                        <a:buFont typeface="Arial"/>
                        <a:buNone/>
                      </a:pPr>
                      <a:r>
                        <a:rPr lang="en-US" sz="1400" u="none" strike="noStrike" cap="none"/>
                        <a:t>NASA Plate Deck</a:t>
                      </a:r>
                    </a:p>
                  </a:txBody>
                  <a:tcPr marL="9525" marR="9525" marT="9525" marB="0" anchor="b">
                    <a:solidFill>
                      <a:schemeClr val="accent1"/>
                    </a:solidFill>
                  </a:tcPr>
                </a:tc>
                <a:tc>
                  <a:txBody>
                    <a:bodyPr/>
                    <a:lstStyle/>
                    <a:p>
                      <a:pPr marL="0" marR="0" lvl="0" indent="-88900" algn="ctr" rtl="0">
                        <a:lnSpc>
                          <a:spcPct val="100000"/>
                        </a:lnSpc>
                        <a:spcBef>
                          <a:spcPts val="0"/>
                        </a:spcBef>
                        <a:spcAft>
                          <a:spcPts val="0"/>
                        </a:spcAft>
                        <a:buClr>
                          <a:srgbClr val="000000"/>
                        </a:buClr>
                        <a:buSzPts val="1400"/>
                        <a:buFont typeface="Arial"/>
                        <a:buNone/>
                      </a:pPr>
                      <a:r>
                        <a:rPr lang="en-US" sz="1400" u="none" strike="noStrike" cap="none"/>
                        <a:t>3.3</a:t>
                      </a:r>
                    </a:p>
                  </a:txBody>
                  <a:tcPr marL="9525" marR="9525" marT="9525" marB="0" anchor="b">
                    <a:solidFill>
                      <a:schemeClr val="accent1"/>
                    </a:solidFill>
                  </a:tcPr>
                </a:tc>
                <a:tc rowSpan="3">
                  <a:txBody>
                    <a:bodyPr/>
                    <a:lstStyle/>
                    <a:p>
                      <a:pPr marL="0" marR="0" lvl="0" indent="-88900" algn="ctr" rtl="0">
                        <a:lnSpc>
                          <a:spcPct val="100000"/>
                        </a:lnSpc>
                        <a:spcBef>
                          <a:spcPts val="0"/>
                        </a:spcBef>
                        <a:spcAft>
                          <a:spcPts val="0"/>
                        </a:spcAft>
                        <a:buClr>
                          <a:srgbClr val="000000"/>
                        </a:buClr>
                        <a:buSzPts val="1400"/>
                        <a:buFont typeface="Arial"/>
                        <a:buNone/>
                      </a:pPr>
                      <a:r>
                        <a:rPr lang="en-US" sz="1400" u="none" strike="noStrike" cap="none"/>
                        <a:t>10.3</a:t>
                      </a:r>
                    </a:p>
                  </a:txBody>
                  <a:tcPr marL="9525" marR="9525" marT="9525" marB="0" anchor="ctr">
                    <a:solidFill>
                      <a:schemeClr val="accent1"/>
                    </a:solidFill>
                  </a:tcPr>
                </a:tc>
                <a:extLst>
                  <a:ext uri="{0D108BD9-81ED-4DB2-BD59-A6C34878D82A}">
                    <a16:rowId xmlns:a16="http://schemas.microsoft.com/office/drawing/2014/main" val="10001"/>
                  </a:ext>
                </a:extLst>
              </a:tr>
              <a:tr h="342950">
                <a:tc rowSpan="2">
                  <a:txBody>
                    <a:bodyPr/>
                    <a:lstStyle/>
                    <a:p>
                      <a:pPr marL="0" marR="0" lvl="0" indent="-88900" algn="ctr" rtl="0">
                        <a:lnSpc>
                          <a:spcPct val="100000"/>
                        </a:lnSpc>
                        <a:spcBef>
                          <a:spcPts val="0"/>
                        </a:spcBef>
                        <a:spcAft>
                          <a:spcPts val="0"/>
                        </a:spcAft>
                        <a:buClr>
                          <a:srgbClr val="000000"/>
                        </a:buClr>
                        <a:buSzPts val="1400"/>
                        <a:buFont typeface="Arial"/>
                        <a:buNone/>
                      </a:pPr>
                      <a:r>
                        <a:rPr lang="en-US" sz="1400" u="none" strike="noStrike" cap="none" dirty="0"/>
                        <a:t>UV/VIS/NIR</a:t>
                      </a:r>
                    </a:p>
                  </a:txBody>
                  <a:tcPr marL="9525" marR="9525" marT="9525" marB="0" anchor="ctr">
                    <a:solidFill>
                      <a:schemeClr val="accent1"/>
                    </a:solidFill>
                  </a:tcPr>
                </a:tc>
                <a:tc>
                  <a:txBody>
                    <a:bodyPr/>
                    <a:lstStyle/>
                    <a:p>
                      <a:pPr marL="0" marR="0" lvl="0" indent="-88900" algn="ctr" rtl="0">
                        <a:lnSpc>
                          <a:spcPct val="100000"/>
                        </a:lnSpc>
                        <a:spcBef>
                          <a:spcPts val="0"/>
                        </a:spcBef>
                        <a:spcAft>
                          <a:spcPts val="0"/>
                        </a:spcAft>
                        <a:buClr>
                          <a:srgbClr val="000000"/>
                        </a:buClr>
                        <a:buSzPts val="1400"/>
                        <a:buFont typeface="Arial"/>
                        <a:buNone/>
                      </a:pPr>
                      <a:r>
                        <a:rPr lang="en-US" sz="1400" u="none" strike="noStrike" cap="none"/>
                        <a:t>Spectrometer 200-800 nm</a:t>
                      </a:r>
                    </a:p>
                  </a:txBody>
                  <a:tcPr marL="9525" marR="9525" marT="9525" marB="0" anchor="b">
                    <a:solidFill>
                      <a:schemeClr val="accent1"/>
                    </a:solidFill>
                  </a:tcPr>
                </a:tc>
                <a:tc>
                  <a:txBody>
                    <a:bodyPr/>
                    <a:lstStyle/>
                    <a:p>
                      <a:pPr marL="0" marR="0" lvl="0" indent="-88900" algn="ctr" rtl="0">
                        <a:lnSpc>
                          <a:spcPct val="100000"/>
                        </a:lnSpc>
                        <a:spcBef>
                          <a:spcPts val="0"/>
                        </a:spcBef>
                        <a:spcAft>
                          <a:spcPts val="0"/>
                        </a:spcAft>
                        <a:buClr>
                          <a:srgbClr val="000000"/>
                        </a:buClr>
                        <a:buSzPts val="1400"/>
                        <a:buFont typeface="Arial"/>
                        <a:buNone/>
                      </a:pPr>
                      <a:r>
                        <a:rPr lang="en-US" sz="1400" u="none" strike="noStrike" cap="none"/>
                        <a:t>3.5</a:t>
                      </a:r>
                    </a:p>
                  </a:txBody>
                  <a:tcPr marL="9525" marR="9525" marT="9525" marB="0" anchor="b">
                    <a:solidFill>
                      <a:schemeClr val="accent1"/>
                    </a:solidFill>
                  </a:tcPr>
                </a:tc>
                <a:tc vMerge="1">
                  <a:txBody>
                    <a:bodyPr/>
                    <a:lstStyle/>
                    <a:p>
                      <a:endParaRPr lang="en-US"/>
                    </a:p>
                  </a:txBody>
                  <a:tcPr/>
                </a:tc>
                <a:extLst>
                  <a:ext uri="{0D108BD9-81ED-4DB2-BD59-A6C34878D82A}">
                    <a16:rowId xmlns:a16="http://schemas.microsoft.com/office/drawing/2014/main" val="10002"/>
                  </a:ext>
                </a:extLst>
              </a:tr>
              <a:tr h="342950">
                <a:tc vMerge="1">
                  <a:txBody>
                    <a:bodyPr/>
                    <a:lstStyle/>
                    <a:p>
                      <a:endParaRPr lang="en-US"/>
                    </a:p>
                  </a:txBody>
                  <a:tcPr/>
                </a:tc>
                <a:tc>
                  <a:txBody>
                    <a:bodyPr/>
                    <a:lstStyle/>
                    <a:p>
                      <a:pPr marL="0" marR="0" lvl="0" indent="-88900" algn="ctr" rtl="0">
                        <a:lnSpc>
                          <a:spcPct val="100000"/>
                        </a:lnSpc>
                        <a:spcBef>
                          <a:spcPts val="0"/>
                        </a:spcBef>
                        <a:spcAft>
                          <a:spcPts val="0"/>
                        </a:spcAft>
                        <a:buClr>
                          <a:srgbClr val="000000"/>
                        </a:buClr>
                        <a:buSzPts val="1400"/>
                        <a:buFont typeface="Arial"/>
                        <a:buNone/>
                      </a:pPr>
                      <a:r>
                        <a:rPr lang="en-US" sz="1400" u="none" strike="noStrike" cap="none" dirty="0"/>
                        <a:t>Collection Lens</a:t>
                      </a:r>
                    </a:p>
                  </a:txBody>
                  <a:tcPr marL="9525" marR="9525" marT="9525" marB="0" anchor="b">
                    <a:solidFill>
                      <a:schemeClr val="accent1"/>
                    </a:solidFill>
                  </a:tcPr>
                </a:tc>
                <a:tc>
                  <a:txBody>
                    <a:bodyPr/>
                    <a:lstStyle/>
                    <a:p>
                      <a:pPr marL="0" marR="0" lvl="0" indent="-88900" algn="ctr" rtl="0">
                        <a:lnSpc>
                          <a:spcPct val="100000"/>
                        </a:lnSpc>
                        <a:spcBef>
                          <a:spcPts val="0"/>
                        </a:spcBef>
                        <a:spcAft>
                          <a:spcPts val="0"/>
                        </a:spcAft>
                        <a:buClr>
                          <a:srgbClr val="000000"/>
                        </a:buClr>
                        <a:buSzPts val="1400"/>
                        <a:buFont typeface="Arial"/>
                        <a:buNone/>
                      </a:pPr>
                      <a:r>
                        <a:rPr lang="en-US" sz="1400" u="none" strike="noStrike" cap="none" dirty="0"/>
                        <a:t>3.5</a:t>
                      </a:r>
                    </a:p>
                  </a:txBody>
                  <a:tcPr marL="9525" marR="9525" marT="9525" marB="0" anchor="b">
                    <a:solidFill>
                      <a:schemeClr val="accent1"/>
                    </a:solidFill>
                  </a:tcPr>
                </a:tc>
                <a:tc vMerge="1">
                  <a:txBody>
                    <a:bodyPr/>
                    <a:lstStyle/>
                    <a:p>
                      <a:endParaRPr lang="en-US"/>
                    </a:p>
                  </a:txBody>
                  <a:tcPr/>
                </a:tc>
                <a:extLst>
                  <a:ext uri="{0D108BD9-81ED-4DB2-BD59-A6C34878D82A}">
                    <a16:rowId xmlns:a16="http://schemas.microsoft.com/office/drawing/2014/main" val="10003"/>
                  </a:ext>
                </a:extLst>
              </a:tr>
              <a:tr h="342950">
                <a:tc rowSpan="5">
                  <a:txBody>
                    <a:bodyPr/>
                    <a:lstStyle/>
                    <a:p>
                      <a:pPr marL="0" marR="0" lvl="0" indent="-88900" algn="ctr" rtl="0">
                        <a:lnSpc>
                          <a:spcPct val="100000"/>
                        </a:lnSpc>
                        <a:spcBef>
                          <a:spcPts val="0"/>
                        </a:spcBef>
                        <a:spcAft>
                          <a:spcPts val="0"/>
                        </a:spcAft>
                        <a:buClr>
                          <a:srgbClr val="000000"/>
                        </a:buClr>
                        <a:buSzPts val="1400"/>
                        <a:buFont typeface="Arial"/>
                        <a:buNone/>
                      </a:pPr>
                      <a:r>
                        <a:rPr lang="en-US" sz="1400" u="none" strike="noStrike" cap="none"/>
                        <a:t>Electrical Tower</a:t>
                      </a:r>
                    </a:p>
                  </a:txBody>
                  <a:tcPr marL="9525" marR="9525" marT="9525" marB="0" anchor="ctr">
                    <a:solidFill>
                      <a:schemeClr val="accent1"/>
                    </a:solidFill>
                  </a:tcPr>
                </a:tc>
                <a:tc>
                  <a:txBody>
                    <a:bodyPr/>
                    <a:lstStyle/>
                    <a:p>
                      <a:pPr marL="0" marR="0" lvl="0" indent="-88900" algn="ctr" rtl="0">
                        <a:lnSpc>
                          <a:spcPct val="100000"/>
                        </a:lnSpc>
                        <a:spcBef>
                          <a:spcPts val="0"/>
                        </a:spcBef>
                        <a:spcAft>
                          <a:spcPts val="0"/>
                        </a:spcAft>
                        <a:buClr>
                          <a:srgbClr val="000000"/>
                        </a:buClr>
                        <a:buSzPts val="1400"/>
                        <a:buFont typeface="Arial"/>
                        <a:buNone/>
                      </a:pPr>
                      <a:r>
                        <a:rPr lang="en-US" sz="1400" u="none" strike="noStrike" cap="none" dirty="0"/>
                        <a:t>Tower</a:t>
                      </a:r>
                    </a:p>
                  </a:txBody>
                  <a:tcPr marL="9525" marR="9525" marT="9525" marB="0" anchor="b">
                    <a:solidFill>
                      <a:schemeClr val="accent1"/>
                    </a:solidFill>
                  </a:tcPr>
                </a:tc>
                <a:tc>
                  <a:txBody>
                    <a:bodyPr/>
                    <a:lstStyle/>
                    <a:p>
                      <a:pPr marL="0" marR="0" lvl="0" indent="-88900" algn="ctr" rtl="0">
                        <a:lnSpc>
                          <a:spcPct val="100000"/>
                        </a:lnSpc>
                        <a:spcBef>
                          <a:spcPts val="0"/>
                        </a:spcBef>
                        <a:spcAft>
                          <a:spcPts val="0"/>
                        </a:spcAft>
                        <a:buClr>
                          <a:srgbClr val="000000"/>
                        </a:buClr>
                        <a:buSzPts val="1400"/>
                        <a:buFont typeface="Arial"/>
                        <a:buNone/>
                      </a:pPr>
                      <a:r>
                        <a:rPr lang="en-US" sz="1400" u="none" strike="noStrike" cap="none"/>
                        <a:t>5.745</a:t>
                      </a:r>
                    </a:p>
                  </a:txBody>
                  <a:tcPr marL="9525" marR="9525" marT="9525" marB="0" anchor="b">
                    <a:solidFill>
                      <a:schemeClr val="accent1"/>
                    </a:solidFill>
                  </a:tcPr>
                </a:tc>
                <a:tc rowSpan="5">
                  <a:txBody>
                    <a:bodyPr/>
                    <a:lstStyle/>
                    <a:p>
                      <a:pPr marL="0" marR="0" lvl="0" indent="-88900" algn="ctr" rtl="0">
                        <a:lnSpc>
                          <a:spcPct val="100000"/>
                        </a:lnSpc>
                        <a:spcBef>
                          <a:spcPts val="0"/>
                        </a:spcBef>
                        <a:spcAft>
                          <a:spcPts val="0"/>
                        </a:spcAft>
                        <a:buClr>
                          <a:srgbClr val="000000"/>
                        </a:buClr>
                        <a:buSzPts val="1400"/>
                        <a:buFont typeface="Arial"/>
                        <a:buNone/>
                      </a:pPr>
                      <a:r>
                        <a:rPr lang="en-US" sz="1400" u="none" strike="noStrike" cap="none"/>
                        <a:t>12.253</a:t>
                      </a:r>
                    </a:p>
                  </a:txBody>
                  <a:tcPr marL="9525" marR="9525" marT="9525" marB="0" anchor="ctr">
                    <a:solidFill>
                      <a:schemeClr val="accent1"/>
                    </a:solidFill>
                  </a:tcPr>
                </a:tc>
                <a:extLst>
                  <a:ext uri="{0D108BD9-81ED-4DB2-BD59-A6C34878D82A}">
                    <a16:rowId xmlns:a16="http://schemas.microsoft.com/office/drawing/2014/main" val="10004"/>
                  </a:ext>
                </a:extLst>
              </a:tr>
              <a:tr h="342950">
                <a:tc vMerge="1">
                  <a:txBody>
                    <a:bodyPr/>
                    <a:lstStyle/>
                    <a:p>
                      <a:endParaRPr lang="en-US"/>
                    </a:p>
                  </a:txBody>
                  <a:tcPr/>
                </a:tc>
                <a:tc>
                  <a:txBody>
                    <a:bodyPr/>
                    <a:lstStyle/>
                    <a:p>
                      <a:pPr marL="0" marR="0" lvl="0" indent="-88900" algn="ctr" rtl="0">
                        <a:lnSpc>
                          <a:spcPct val="100000"/>
                        </a:lnSpc>
                        <a:spcBef>
                          <a:spcPts val="0"/>
                        </a:spcBef>
                        <a:spcAft>
                          <a:spcPts val="0"/>
                        </a:spcAft>
                        <a:buClr>
                          <a:srgbClr val="000000"/>
                        </a:buClr>
                        <a:buSzPts val="1400"/>
                        <a:buFont typeface="Arial"/>
                        <a:buNone/>
                      </a:pPr>
                      <a:r>
                        <a:rPr lang="en-US" sz="1400" u="none" strike="noStrike" cap="none" dirty="0"/>
                        <a:t>Proximity Sensor</a:t>
                      </a:r>
                    </a:p>
                  </a:txBody>
                  <a:tcPr marL="9525" marR="9525" marT="9525" marB="0" anchor="b">
                    <a:solidFill>
                      <a:schemeClr val="accent1"/>
                    </a:solidFill>
                  </a:tcPr>
                </a:tc>
                <a:tc>
                  <a:txBody>
                    <a:bodyPr/>
                    <a:lstStyle/>
                    <a:p>
                      <a:pPr marL="0" marR="0" lvl="0" indent="-88900" algn="ctr" rtl="0">
                        <a:lnSpc>
                          <a:spcPct val="100000"/>
                        </a:lnSpc>
                        <a:spcBef>
                          <a:spcPts val="0"/>
                        </a:spcBef>
                        <a:spcAft>
                          <a:spcPts val="0"/>
                        </a:spcAft>
                        <a:buClr>
                          <a:srgbClr val="000000"/>
                        </a:buClr>
                        <a:buSzPts val="1400"/>
                        <a:buFont typeface="Arial"/>
                        <a:buNone/>
                      </a:pPr>
                      <a:r>
                        <a:rPr lang="en-US" sz="1400" u="none" strike="noStrike" cap="none"/>
                        <a:t>0.008</a:t>
                      </a:r>
                    </a:p>
                  </a:txBody>
                  <a:tcPr marL="9525" marR="9525" marT="9525" marB="0" anchor="b">
                    <a:solidFill>
                      <a:schemeClr val="accent1"/>
                    </a:solidFill>
                  </a:tcPr>
                </a:tc>
                <a:tc vMerge="1">
                  <a:txBody>
                    <a:bodyPr/>
                    <a:lstStyle/>
                    <a:p>
                      <a:endParaRPr lang="en-US"/>
                    </a:p>
                  </a:txBody>
                  <a:tcPr/>
                </a:tc>
                <a:extLst>
                  <a:ext uri="{0D108BD9-81ED-4DB2-BD59-A6C34878D82A}">
                    <a16:rowId xmlns:a16="http://schemas.microsoft.com/office/drawing/2014/main" val="10005"/>
                  </a:ext>
                </a:extLst>
              </a:tr>
              <a:tr h="342950">
                <a:tc vMerge="1">
                  <a:txBody>
                    <a:bodyPr/>
                    <a:lstStyle/>
                    <a:p>
                      <a:endParaRPr lang="en-US"/>
                    </a:p>
                  </a:txBody>
                  <a:tcPr/>
                </a:tc>
                <a:tc>
                  <a:txBody>
                    <a:bodyPr/>
                    <a:lstStyle/>
                    <a:p>
                      <a:pPr marL="0" marR="0" lvl="0" indent="-88900" algn="ctr" rtl="0">
                        <a:lnSpc>
                          <a:spcPct val="100000"/>
                        </a:lnSpc>
                        <a:spcBef>
                          <a:spcPts val="0"/>
                        </a:spcBef>
                        <a:spcAft>
                          <a:spcPts val="0"/>
                        </a:spcAft>
                        <a:buClr>
                          <a:srgbClr val="000000"/>
                        </a:buClr>
                        <a:buSzPts val="1400"/>
                        <a:buFont typeface="Arial"/>
                        <a:buNone/>
                      </a:pPr>
                      <a:r>
                        <a:rPr lang="en-US" sz="1400" u="none" strike="noStrike" cap="none" dirty="0"/>
                        <a:t>Power Converters (x3)</a:t>
                      </a:r>
                    </a:p>
                  </a:txBody>
                  <a:tcPr marL="9525" marR="9525" marT="9525" marB="0" anchor="b">
                    <a:solidFill>
                      <a:schemeClr val="accent1"/>
                    </a:solidFill>
                  </a:tcPr>
                </a:tc>
                <a:tc>
                  <a:txBody>
                    <a:bodyPr/>
                    <a:lstStyle/>
                    <a:p>
                      <a:pPr marL="0" marR="0" lvl="0" indent="-88900" algn="ctr" rtl="0">
                        <a:lnSpc>
                          <a:spcPct val="100000"/>
                        </a:lnSpc>
                        <a:spcBef>
                          <a:spcPts val="0"/>
                        </a:spcBef>
                        <a:spcAft>
                          <a:spcPts val="0"/>
                        </a:spcAft>
                        <a:buClr>
                          <a:srgbClr val="000000"/>
                        </a:buClr>
                        <a:buSzPts val="1400"/>
                        <a:buFont typeface="Arial"/>
                        <a:buNone/>
                      </a:pPr>
                      <a:r>
                        <a:rPr lang="en-US" sz="1400" u="none" strike="noStrike" cap="none"/>
                        <a:t>1.5</a:t>
                      </a:r>
                    </a:p>
                  </a:txBody>
                  <a:tcPr marL="9525" marR="9525" marT="9525" marB="0" anchor="b">
                    <a:solidFill>
                      <a:schemeClr val="accent1"/>
                    </a:solidFill>
                  </a:tcPr>
                </a:tc>
                <a:tc vMerge="1">
                  <a:txBody>
                    <a:bodyPr/>
                    <a:lstStyle/>
                    <a:p>
                      <a:endParaRPr lang="en-US"/>
                    </a:p>
                  </a:txBody>
                  <a:tcPr/>
                </a:tc>
                <a:extLst>
                  <a:ext uri="{0D108BD9-81ED-4DB2-BD59-A6C34878D82A}">
                    <a16:rowId xmlns:a16="http://schemas.microsoft.com/office/drawing/2014/main" val="10006"/>
                  </a:ext>
                </a:extLst>
              </a:tr>
              <a:tr h="342950">
                <a:tc vMerge="1">
                  <a:txBody>
                    <a:bodyPr/>
                    <a:lstStyle/>
                    <a:p>
                      <a:endParaRPr lang="en-US"/>
                    </a:p>
                  </a:txBody>
                  <a:tcPr/>
                </a:tc>
                <a:tc>
                  <a:txBody>
                    <a:bodyPr/>
                    <a:lstStyle/>
                    <a:p>
                      <a:pPr marL="0" marR="0" lvl="0" indent="-88900" algn="ctr" rtl="0">
                        <a:lnSpc>
                          <a:spcPct val="100000"/>
                        </a:lnSpc>
                        <a:spcBef>
                          <a:spcPts val="0"/>
                        </a:spcBef>
                        <a:spcAft>
                          <a:spcPts val="0"/>
                        </a:spcAft>
                        <a:buClr>
                          <a:srgbClr val="000000"/>
                        </a:buClr>
                        <a:buSzPts val="1400"/>
                        <a:buFont typeface="Arial"/>
                        <a:buNone/>
                      </a:pPr>
                      <a:r>
                        <a:rPr lang="en-US" sz="1400" u="none" strike="noStrike" cap="none" dirty="0"/>
                        <a:t> </a:t>
                      </a:r>
                    </a:p>
                  </a:txBody>
                  <a:tcPr marL="9525" marR="9525" marT="9525" marB="0" anchor="b">
                    <a:solidFill>
                      <a:schemeClr val="accent1"/>
                    </a:solidFill>
                  </a:tcPr>
                </a:tc>
                <a:tc>
                  <a:txBody>
                    <a:bodyPr/>
                    <a:lstStyle/>
                    <a:p>
                      <a:pPr marL="0" marR="0" lvl="0" indent="-88900" algn="ctr" rtl="0">
                        <a:lnSpc>
                          <a:spcPct val="100000"/>
                        </a:lnSpc>
                        <a:spcBef>
                          <a:spcPts val="0"/>
                        </a:spcBef>
                        <a:spcAft>
                          <a:spcPts val="0"/>
                        </a:spcAft>
                        <a:buClr>
                          <a:srgbClr val="000000"/>
                        </a:buClr>
                        <a:buSzPts val="1400"/>
                        <a:buFont typeface="Arial"/>
                        <a:buNone/>
                      </a:pPr>
                      <a:r>
                        <a:rPr lang="en-US" sz="1400" u="none" strike="noStrike" cap="none"/>
                        <a:t> </a:t>
                      </a:r>
                    </a:p>
                  </a:txBody>
                  <a:tcPr marL="9525" marR="9525" marT="9525" marB="0" anchor="b">
                    <a:solidFill>
                      <a:schemeClr val="accent1"/>
                    </a:solidFill>
                  </a:tcPr>
                </a:tc>
                <a:tc vMerge="1">
                  <a:txBody>
                    <a:bodyPr/>
                    <a:lstStyle/>
                    <a:p>
                      <a:endParaRPr lang="en-US"/>
                    </a:p>
                  </a:txBody>
                  <a:tcPr/>
                </a:tc>
                <a:extLst>
                  <a:ext uri="{0D108BD9-81ED-4DB2-BD59-A6C34878D82A}">
                    <a16:rowId xmlns:a16="http://schemas.microsoft.com/office/drawing/2014/main" val="10007"/>
                  </a:ext>
                </a:extLst>
              </a:tr>
              <a:tr h="342950">
                <a:tc vMerge="1">
                  <a:txBody>
                    <a:bodyPr/>
                    <a:lstStyle/>
                    <a:p>
                      <a:endParaRPr lang="en-US"/>
                    </a:p>
                  </a:txBody>
                  <a:tcPr/>
                </a:tc>
                <a:tc>
                  <a:txBody>
                    <a:bodyPr/>
                    <a:lstStyle/>
                    <a:p>
                      <a:pPr marL="0" marR="0" lvl="0" indent="-88900" algn="ctr" rtl="0">
                        <a:lnSpc>
                          <a:spcPct val="100000"/>
                        </a:lnSpc>
                        <a:spcBef>
                          <a:spcPts val="0"/>
                        </a:spcBef>
                        <a:spcAft>
                          <a:spcPts val="0"/>
                        </a:spcAft>
                        <a:buClr>
                          <a:srgbClr val="000000"/>
                        </a:buClr>
                        <a:buSzPts val="1400"/>
                        <a:buFont typeface="Arial"/>
                        <a:buNone/>
                      </a:pPr>
                      <a:r>
                        <a:rPr lang="en-US" sz="1400" u="none" strike="noStrike" cap="none" dirty="0"/>
                        <a:t>Intel NUC Computer</a:t>
                      </a:r>
                    </a:p>
                  </a:txBody>
                  <a:tcPr marL="9525" marR="9525" marT="9525" marB="0" anchor="b">
                    <a:solidFill>
                      <a:schemeClr val="accent1"/>
                    </a:solidFill>
                  </a:tcPr>
                </a:tc>
                <a:tc>
                  <a:txBody>
                    <a:bodyPr/>
                    <a:lstStyle/>
                    <a:p>
                      <a:pPr marL="0" marR="0" lvl="0" indent="-88900" algn="ctr" rtl="0">
                        <a:lnSpc>
                          <a:spcPct val="100000"/>
                        </a:lnSpc>
                        <a:spcBef>
                          <a:spcPts val="0"/>
                        </a:spcBef>
                        <a:spcAft>
                          <a:spcPts val="0"/>
                        </a:spcAft>
                        <a:buClr>
                          <a:srgbClr val="000000"/>
                        </a:buClr>
                        <a:buSzPts val="1400"/>
                        <a:buFont typeface="Arial"/>
                        <a:buNone/>
                      </a:pPr>
                      <a:r>
                        <a:rPr lang="en-US" sz="1400" u="none" strike="noStrike" cap="none"/>
                        <a:t>5</a:t>
                      </a:r>
                    </a:p>
                  </a:txBody>
                  <a:tcPr marL="9525" marR="9525" marT="9525" marB="0" anchor="b">
                    <a:solidFill>
                      <a:schemeClr val="accent1"/>
                    </a:solidFill>
                  </a:tcPr>
                </a:tc>
                <a:tc vMerge="1">
                  <a:txBody>
                    <a:bodyPr/>
                    <a:lstStyle/>
                    <a:p>
                      <a:endParaRPr lang="en-US"/>
                    </a:p>
                  </a:txBody>
                  <a:tcPr/>
                </a:tc>
                <a:extLst>
                  <a:ext uri="{0D108BD9-81ED-4DB2-BD59-A6C34878D82A}">
                    <a16:rowId xmlns:a16="http://schemas.microsoft.com/office/drawing/2014/main" val="10008"/>
                  </a:ext>
                </a:extLst>
              </a:tr>
              <a:tr h="342950">
                <a:tc>
                  <a:txBody>
                    <a:bodyPr/>
                    <a:lstStyle/>
                    <a:p>
                      <a:pPr marL="0" marR="0" lvl="0" indent="-88900" algn="ctr" rtl="0">
                        <a:lnSpc>
                          <a:spcPct val="100000"/>
                        </a:lnSpc>
                        <a:spcBef>
                          <a:spcPts val="0"/>
                        </a:spcBef>
                        <a:spcAft>
                          <a:spcPts val="0"/>
                        </a:spcAft>
                        <a:buClr>
                          <a:srgbClr val="000000"/>
                        </a:buClr>
                        <a:buSzPts val="1400"/>
                        <a:buFont typeface="Arial"/>
                        <a:buNone/>
                      </a:pPr>
                      <a:r>
                        <a:rPr lang="en-US" sz="1400" u="none" strike="noStrike" cap="none"/>
                        <a:t> </a:t>
                      </a:r>
                    </a:p>
                  </a:txBody>
                  <a:tcPr marL="9525" marR="9525" marT="9525" marB="0" anchor="b">
                    <a:solidFill>
                      <a:schemeClr val="accent1"/>
                    </a:solidFill>
                  </a:tcPr>
                </a:tc>
                <a:tc>
                  <a:txBody>
                    <a:bodyPr/>
                    <a:lstStyle/>
                    <a:p>
                      <a:pPr marL="0" marR="0" lvl="0" indent="-88900" algn="ctr" rtl="0">
                        <a:lnSpc>
                          <a:spcPct val="100000"/>
                        </a:lnSpc>
                        <a:spcBef>
                          <a:spcPts val="0"/>
                        </a:spcBef>
                        <a:spcAft>
                          <a:spcPts val="0"/>
                        </a:spcAft>
                        <a:buClr>
                          <a:srgbClr val="000000"/>
                        </a:buClr>
                        <a:buSzPts val="1400"/>
                        <a:buFont typeface="Arial"/>
                        <a:buNone/>
                      </a:pPr>
                      <a:r>
                        <a:rPr lang="en-US" sz="1400" u="none" strike="noStrike" cap="none" dirty="0"/>
                        <a:t>Wire Harness</a:t>
                      </a:r>
                    </a:p>
                  </a:txBody>
                  <a:tcPr marL="9525" marR="9525" marT="9525" marB="0" anchor="b">
                    <a:solidFill>
                      <a:schemeClr val="accent1"/>
                    </a:solidFill>
                  </a:tcPr>
                </a:tc>
                <a:tc>
                  <a:txBody>
                    <a:bodyPr/>
                    <a:lstStyle/>
                    <a:p>
                      <a:pPr marL="0" marR="0" lvl="0" indent="-88900" algn="ctr" rtl="0">
                        <a:lnSpc>
                          <a:spcPct val="100000"/>
                        </a:lnSpc>
                        <a:spcBef>
                          <a:spcPts val="0"/>
                        </a:spcBef>
                        <a:spcAft>
                          <a:spcPts val="0"/>
                        </a:spcAft>
                        <a:buClr>
                          <a:srgbClr val="000000"/>
                        </a:buClr>
                        <a:buSzPts val="1400"/>
                        <a:buFont typeface="Arial"/>
                        <a:buNone/>
                      </a:pPr>
                      <a:r>
                        <a:rPr lang="en-US" sz="1400" u="none" strike="noStrike" cap="none"/>
                        <a:t>3</a:t>
                      </a:r>
                    </a:p>
                  </a:txBody>
                  <a:tcPr marL="9525" marR="9525" marT="9525" marB="0" anchor="b">
                    <a:solidFill>
                      <a:schemeClr val="accent1"/>
                    </a:solidFill>
                  </a:tcPr>
                </a:tc>
                <a:tc>
                  <a:txBody>
                    <a:bodyPr/>
                    <a:lstStyle/>
                    <a:p>
                      <a:pPr marL="0" marR="0" lvl="0" indent="-88900" algn="ctr" rtl="0">
                        <a:lnSpc>
                          <a:spcPct val="100000"/>
                        </a:lnSpc>
                        <a:spcBef>
                          <a:spcPts val="0"/>
                        </a:spcBef>
                        <a:spcAft>
                          <a:spcPts val="0"/>
                        </a:spcAft>
                        <a:buClr>
                          <a:srgbClr val="000000"/>
                        </a:buClr>
                        <a:buSzPts val="1400"/>
                        <a:buFont typeface="Arial"/>
                        <a:buNone/>
                      </a:pPr>
                      <a:r>
                        <a:rPr lang="en-US" sz="1400" u="none" strike="noStrike" cap="none"/>
                        <a:t>3</a:t>
                      </a:r>
                    </a:p>
                  </a:txBody>
                  <a:tcPr marL="9525" marR="9525" marT="9525" marB="0" anchor="b">
                    <a:solidFill>
                      <a:schemeClr val="accent1"/>
                    </a:solidFill>
                  </a:tcPr>
                </a:tc>
                <a:extLst>
                  <a:ext uri="{0D108BD9-81ED-4DB2-BD59-A6C34878D82A}">
                    <a16:rowId xmlns:a16="http://schemas.microsoft.com/office/drawing/2014/main" val="10009"/>
                  </a:ext>
                </a:extLst>
              </a:tr>
              <a:tr h="342950">
                <a:tc>
                  <a:txBody>
                    <a:bodyPr/>
                    <a:lstStyle/>
                    <a:p>
                      <a:pPr marL="0" marR="0" lvl="0" indent="-88900" algn="ctr" rtl="0">
                        <a:lnSpc>
                          <a:spcPct val="100000"/>
                        </a:lnSpc>
                        <a:spcBef>
                          <a:spcPts val="0"/>
                        </a:spcBef>
                        <a:spcAft>
                          <a:spcPts val="0"/>
                        </a:spcAft>
                        <a:buClr>
                          <a:srgbClr val="000000"/>
                        </a:buClr>
                        <a:buSzPts val="1400"/>
                        <a:buFont typeface="Arial"/>
                        <a:buNone/>
                      </a:pPr>
                      <a:r>
                        <a:rPr lang="en-US" sz="1400" u="none" strike="noStrike" cap="none"/>
                        <a:t> </a:t>
                      </a:r>
                    </a:p>
                  </a:txBody>
                  <a:tcPr marL="9525" marR="9525" marT="9525" marB="0" anchor="b">
                    <a:solidFill>
                      <a:schemeClr val="accent1"/>
                    </a:solidFill>
                  </a:tcPr>
                </a:tc>
                <a:tc>
                  <a:txBody>
                    <a:bodyPr/>
                    <a:lstStyle/>
                    <a:p>
                      <a:pPr marL="0" marR="0" lvl="0" indent="-88900" algn="ctr" rtl="0">
                        <a:lnSpc>
                          <a:spcPct val="100000"/>
                        </a:lnSpc>
                        <a:spcBef>
                          <a:spcPts val="0"/>
                        </a:spcBef>
                        <a:spcAft>
                          <a:spcPts val="0"/>
                        </a:spcAft>
                        <a:buClr>
                          <a:srgbClr val="000000"/>
                        </a:buClr>
                        <a:buSzPts val="1400"/>
                        <a:buFont typeface="Arial"/>
                        <a:buNone/>
                      </a:pPr>
                      <a:r>
                        <a:rPr lang="en-US" sz="1400" u="none" strike="noStrike" cap="none" dirty="0"/>
                        <a:t>Ballast</a:t>
                      </a:r>
                    </a:p>
                  </a:txBody>
                  <a:tcPr marL="9525" marR="9525" marT="9525" marB="0" anchor="b">
                    <a:solidFill>
                      <a:schemeClr val="accent1"/>
                    </a:solidFill>
                  </a:tcPr>
                </a:tc>
                <a:tc>
                  <a:txBody>
                    <a:bodyPr/>
                    <a:lstStyle/>
                    <a:p>
                      <a:pPr marL="0" marR="0" lvl="0" indent="-88900" algn="ctr" rtl="0">
                        <a:lnSpc>
                          <a:spcPct val="100000"/>
                        </a:lnSpc>
                        <a:spcBef>
                          <a:spcPts val="0"/>
                        </a:spcBef>
                        <a:spcAft>
                          <a:spcPts val="0"/>
                        </a:spcAft>
                        <a:buClr>
                          <a:srgbClr val="000000"/>
                        </a:buClr>
                        <a:buSzPts val="1400"/>
                        <a:buFont typeface="Arial"/>
                        <a:buNone/>
                      </a:pPr>
                      <a:r>
                        <a:rPr lang="en-US" sz="1400" u="none" strike="noStrike" cap="none" dirty="0"/>
                        <a:t>4.5</a:t>
                      </a:r>
                    </a:p>
                  </a:txBody>
                  <a:tcPr marL="9525" marR="9525" marT="9525" marB="0" anchor="b">
                    <a:solidFill>
                      <a:schemeClr val="accent1"/>
                    </a:solidFill>
                  </a:tcPr>
                </a:tc>
                <a:tc>
                  <a:txBody>
                    <a:bodyPr/>
                    <a:lstStyle/>
                    <a:p>
                      <a:pPr marL="0" marR="0" lvl="0" indent="-88900" algn="ctr" rtl="0">
                        <a:lnSpc>
                          <a:spcPct val="100000"/>
                        </a:lnSpc>
                        <a:spcBef>
                          <a:spcPts val="0"/>
                        </a:spcBef>
                        <a:spcAft>
                          <a:spcPts val="0"/>
                        </a:spcAft>
                        <a:buClr>
                          <a:srgbClr val="000000"/>
                        </a:buClr>
                        <a:buSzPts val="1400"/>
                        <a:buFont typeface="Arial"/>
                        <a:buNone/>
                      </a:pPr>
                      <a:r>
                        <a:rPr lang="en-US" sz="1400" u="none" strike="noStrike" cap="none"/>
                        <a:t> </a:t>
                      </a:r>
                    </a:p>
                  </a:txBody>
                  <a:tcPr marL="9525" marR="9525" marT="9525" marB="0" anchor="b">
                    <a:solidFill>
                      <a:schemeClr val="accent1"/>
                    </a:solidFill>
                  </a:tcPr>
                </a:tc>
                <a:extLst>
                  <a:ext uri="{0D108BD9-81ED-4DB2-BD59-A6C34878D82A}">
                    <a16:rowId xmlns:a16="http://schemas.microsoft.com/office/drawing/2014/main" val="10010"/>
                  </a:ext>
                </a:extLst>
              </a:tr>
              <a:tr h="342950">
                <a:tc gridSpan="2">
                  <a:txBody>
                    <a:bodyPr/>
                    <a:lstStyle/>
                    <a:p>
                      <a:pPr marL="0" marR="0" lvl="0" indent="-88900" algn="ctr" rtl="0">
                        <a:lnSpc>
                          <a:spcPct val="100000"/>
                        </a:lnSpc>
                        <a:spcBef>
                          <a:spcPts val="0"/>
                        </a:spcBef>
                        <a:spcAft>
                          <a:spcPts val="0"/>
                        </a:spcAft>
                        <a:buClr>
                          <a:srgbClr val="000000"/>
                        </a:buClr>
                        <a:buSzPts val="1400"/>
                        <a:buFont typeface="Arial"/>
                        <a:buNone/>
                      </a:pPr>
                      <a:r>
                        <a:rPr lang="en-US" sz="1400" u="none" strike="noStrike" cap="none"/>
                        <a:t>TOTAL</a:t>
                      </a:r>
                    </a:p>
                  </a:txBody>
                  <a:tcPr marL="9525" marR="9525" marT="9525" marB="0" anchor="b">
                    <a:solidFill>
                      <a:schemeClr val="accent1"/>
                    </a:solidFill>
                  </a:tcPr>
                </a:tc>
                <a:tc hMerge="1">
                  <a:txBody>
                    <a:bodyPr/>
                    <a:lstStyle/>
                    <a:p>
                      <a:endParaRPr lang="en-US"/>
                    </a:p>
                  </a:txBody>
                  <a:tcPr/>
                </a:tc>
                <a:tc>
                  <a:txBody>
                    <a:bodyPr/>
                    <a:lstStyle/>
                    <a:p>
                      <a:pPr marL="0" marR="0" lvl="0" indent="-88900" algn="ctr" rtl="0">
                        <a:lnSpc>
                          <a:spcPct val="100000"/>
                        </a:lnSpc>
                        <a:spcBef>
                          <a:spcPts val="0"/>
                        </a:spcBef>
                        <a:spcAft>
                          <a:spcPts val="0"/>
                        </a:spcAft>
                        <a:buClr>
                          <a:srgbClr val="000000"/>
                        </a:buClr>
                        <a:buSzPts val="1400"/>
                        <a:buFont typeface="Arial"/>
                        <a:buNone/>
                      </a:pPr>
                      <a:r>
                        <a:rPr lang="en-US" sz="1400" u="none" strike="noStrike" cap="none" dirty="0"/>
                        <a:t>25.553</a:t>
                      </a:r>
                    </a:p>
                  </a:txBody>
                  <a:tcPr marL="9525" marR="9525" marT="9525" marB="0" anchor="b">
                    <a:solidFill>
                      <a:schemeClr val="accent1"/>
                    </a:solidFill>
                  </a:tcPr>
                </a:tc>
                <a:tc>
                  <a:txBody>
                    <a:bodyPr/>
                    <a:lstStyle/>
                    <a:p>
                      <a:pPr marL="0" marR="0" lvl="0" indent="-88900" algn="ctr" rtl="0">
                        <a:lnSpc>
                          <a:spcPct val="100000"/>
                        </a:lnSpc>
                        <a:spcBef>
                          <a:spcPts val="0"/>
                        </a:spcBef>
                        <a:spcAft>
                          <a:spcPts val="0"/>
                        </a:spcAft>
                        <a:buClr>
                          <a:srgbClr val="000000"/>
                        </a:buClr>
                        <a:buSzPts val="1400"/>
                        <a:buFont typeface="Arial"/>
                        <a:buNone/>
                      </a:pPr>
                      <a:r>
                        <a:rPr lang="en-US" sz="1400" u="none" strike="noStrike" cap="none" dirty="0"/>
                        <a:t> </a:t>
                      </a:r>
                    </a:p>
                  </a:txBody>
                  <a:tcPr marL="9525" marR="9525" marT="9525" marB="0" anchor="b">
                    <a:solidFill>
                      <a:schemeClr val="accent1"/>
                    </a:solidFill>
                  </a:tcPr>
                </a:tc>
                <a:extLst>
                  <a:ext uri="{0D108BD9-81ED-4DB2-BD59-A6C34878D82A}">
                    <a16:rowId xmlns:a16="http://schemas.microsoft.com/office/drawing/2014/main" val="10011"/>
                  </a:ext>
                </a:extLst>
              </a:tr>
              <a:tr h="342950">
                <a:tc gridSpan="2">
                  <a:txBody>
                    <a:bodyPr/>
                    <a:lstStyle/>
                    <a:p>
                      <a:pPr marL="0" marR="0" lvl="0" indent="-88900" algn="ctr" rtl="0">
                        <a:lnSpc>
                          <a:spcPct val="100000"/>
                        </a:lnSpc>
                        <a:spcBef>
                          <a:spcPts val="0"/>
                        </a:spcBef>
                        <a:spcAft>
                          <a:spcPts val="0"/>
                        </a:spcAft>
                        <a:buClr>
                          <a:srgbClr val="000000"/>
                        </a:buClr>
                        <a:buSzPts val="1400"/>
                        <a:buFont typeface="Arial"/>
                        <a:buNone/>
                      </a:pPr>
                      <a:r>
                        <a:rPr lang="en-US" sz="1400" u="none" strike="noStrike" cap="none" dirty="0"/>
                        <a:t> Over/Under</a:t>
                      </a:r>
                    </a:p>
                  </a:txBody>
                  <a:tcPr marL="9525" marR="9525" marT="9525" marB="0" anchor="b">
                    <a:solidFill>
                      <a:schemeClr val="accent1"/>
                    </a:solidFill>
                  </a:tcPr>
                </a:tc>
                <a:tc hMerge="1">
                  <a:txBody>
                    <a:bodyPr/>
                    <a:lstStyle/>
                    <a:p>
                      <a:endParaRPr lang="en-US"/>
                    </a:p>
                  </a:txBody>
                  <a:tcPr/>
                </a:tc>
                <a:tc>
                  <a:txBody>
                    <a:bodyPr/>
                    <a:lstStyle/>
                    <a:p>
                      <a:pPr marL="0" marR="0" lvl="0" indent="-88900" algn="ctr" rtl="0">
                        <a:lnSpc>
                          <a:spcPct val="100000"/>
                        </a:lnSpc>
                        <a:spcBef>
                          <a:spcPts val="0"/>
                        </a:spcBef>
                        <a:spcAft>
                          <a:spcPts val="0"/>
                        </a:spcAft>
                        <a:buClr>
                          <a:srgbClr val="000000"/>
                        </a:buClr>
                        <a:buSzPts val="1400"/>
                        <a:buFont typeface="Arial"/>
                        <a:buNone/>
                      </a:pPr>
                      <a:r>
                        <a:rPr lang="en-US" sz="1400" u="none" strike="noStrike" cap="none" dirty="0"/>
                        <a:t>30.053</a:t>
                      </a:r>
                    </a:p>
                  </a:txBody>
                  <a:tcPr marL="9525" marR="9525" marT="9525" marB="0" anchor="b">
                    <a:solidFill>
                      <a:schemeClr val="accent1"/>
                    </a:solidFill>
                  </a:tcPr>
                </a:tc>
                <a:tc>
                  <a:txBody>
                    <a:bodyPr/>
                    <a:lstStyle/>
                    <a:p>
                      <a:pPr marL="0" marR="0" lvl="0" indent="-88900" algn="ctr" rtl="0">
                        <a:lnSpc>
                          <a:spcPct val="100000"/>
                        </a:lnSpc>
                        <a:spcBef>
                          <a:spcPts val="0"/>
                        </a:spcBef>
                        <a:spcAft>
                          <a:spcPts val="0"/>
                        </a:spcAft>
                        <a:buClr>
                          <a:srgbClr val="000000"/>
                        </a:buClr>
                        <a:buSzPts val="1400"/>
                        <a:buFont typeface="Arial"/>
                        <a:buNone/>
                      </a:pPr>
                      <a:r>
                        <a:rPr lang="en-US" sz="1400" u="none" strike="noStrike" cap="none" dirty="0"/>
                        <a:t> </a:t>
                      </a:r>
                    </a:p>
                  </a:txBody>
                  <a:tcPr marL="9525" marR="9525" marT="9525" marB="0" anchor="b">
                    <a:solidFill>
                      <a:schemeClr val="accent1"/>
                    </a:solidFill>
                  </a:tcPr>
                </a:tc>
                <a:extLst>
                  <a:ext uri="{0D108BD9-81ED-4DB2-BD59-A6C34878D82A}">
                    <a16:rowId xmlns:a16="http://schemas.microsoft.com/office/drawing/2014/main" val="10012"/>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Shape 699"/>
          <p:cNvSpPr txBox="1">
            <a:spLocks noGrp="1"/>
          </p:cNvSpPr>
          <p:nvPr>
            <p:ph type="title"/>
          </p:nvPr>
        </p:nvSpPr>
        <p:spPr>
          <a:xfrm>
            <a:off x="0" y="76200"/>
            <a:ext cx="8229600" cy="1143000"/>
          </a:xfrm>
          <a:prstGeom prst="rect">
            <a:avLst/>
          </a:prstGeom>
          <a:noFill/>
          <a:ln>
            <a:noFill/>
          </a:ln>
        </p:spPr>
        <p:txBody>
          <a:bodyPr wrap="square" lIns="91425" tIns="45700" rIns="91425" bIns="45700" anchor="ctr" anchorCtr="0">
            <a:noAutofit/>
          </a:bodyPr>
          <a:lstStyle/>
          <a:p>
            <a:pPr marL="0" marR="0" lvl="0" indent="-88900" algn="l" rtl="0">
              <a:lnSpc>
                <a:spcPct val="100000"/>
              </a:lnSpc>
              <a:spcBef>
                <a:spcPts val="0"/>
              </a:spcBef>
              <a:spcAft>
                <a:spcPts val="0"/>
              </a:spcAft>
              <a:buClr>
                <a:schemeClr val="dk2"/>
              </a:buClr>
              <a:buSzPts val="1400"/>
              <a:buFont typeface="Century"/>
              <a:buNone/>
            </a:pPr>
            <a:r>
              <a:rPr lang="en-US" sz="2800" b="0" i="0" u="none" strike="noStrike" cap="none">
                <a:solidFill>
                  <a:schemeClr val="dk2"/>
                </a:solidFill>
                <a:latin typeface="Century"/>
                <a:ea typeface="Century"/>
                <a:cs typeface="Century"/>
                <a:sym typeface="Century"/>
              </a:rPr>
              <a:t>Subsystem Design: Detailed Power Budget</a:t>
            </a:r>
          </a:p>
        </p:txBody>
      </p:sp>
      <p:sp>
        <p:nvSpPr>
          <p:cNvPr id="700" name="Shape 700"/>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36</a:t>
            </a:fld>
            <a:endParaRPr lang="en-US" sz="1400" b="0" i="0" u="none" strike="noStrike" cap="none">
              <a:solidFill>
                <a:schemeClr val="dk1"/>
              </a:solidFill>
              <a:latin typeface="Century"/>
              <a:ea typeface="Century"/>
              <a:cs typeface="Century"/>
              <a:sym typeface="Century"/>
            </a:endParaRPr>
          </a:p>
        </p:txBody>
      </p:sp>
      <p:graphicFrame>
        <p:nvGraphicFramePr>
          <p:cNvPr id="4" name="Object 3">
            <a:extLst>
              <a:ext uri="{FF2B5EF4-FFF2-40B4-BE49-F238E27FC236}">
                <a16:creationId xmlns:a16="http://schemas.microsoft.com/office/drawing/2014/main" id="{47210695-F587-46A5-9024-696B48FEF4EA}"/>
              </a:ext>
            </a:extLst>
          </p:cNvPr>
          <p:cNvGraphicFramePr>
            <a:graphicFrameLocks noChangeAspect="1"/>
          </p:cNvGraphicFramePr>
          <p:nvPr>
            <p:extLst>
              <p:ext uri="{D42A27DB-BD31-4B8C-83A1-F6EECF244321}">
                <p14:modId xmlns:p14="http://schemas.microsoft.com/office/powerpoint/2010/main" val="1660767572"/>
              </p:ext>
            </p:extLst>
          </p:nvPr>
        </p:nvGraphicFramePr>
        <p:xfrm>
          <a:off x="256379" y="1725229"/>
          <a:ext cx="8631241" cy="3407542"/>
        </p:xfrm>
        <a:graphic>
          <a:graphicData uri="http://schemas.openxmlformats.org/presentationml/2006/ole">
            <mc:AlternateContent xmlns:mc="http://schemas.openxmlformats.org/markup-compatibility/2006">
              <mc:Choice xmlns:v="urn:schemas-microsoft-com:vml" Requires="v">
                <p:oleObj spid="_x0000_s1069" name="Worksheet" r:id="rId4" imgW="11315490" imgH="4467317" progId="Excel.Sheet.12">
                  <p:embed/>
                </p:oleObj>
              </mc:Choice>
              <mc:Fallback>
                <p:oleObj name="Worksheet" r:id="rId4" imgW="11315490" imgH="4467317" progId="Excel.Sheet.12">
                  <p:embed/>
                  <p:pic>
                    <p:nvPicPr>
                      <p:cNvPr id="0" name=""/>
                      <p:cNvPicPr/>
                      <p:nvPr/>
                    </p:nvPicPr>
                    <p:blipFill>
                      <a:blip r:embed="rId5"/>
                      <a:stretch>
                        <a:fillRect/>
                      </a:stretch>
                    </p:blipFill>
                    <p:spPr>
                      <a:xfrm>
                        <a:off x="256379" y="1725229"/>
                        <a:ext cx="8631241" cy="3407542"/>
                      </a:xfrm>
                      <a:prstGeom prst="rect">
                        <a:avLst/>
                      </a:prstGeom>
                    </p:spPr>
                  </p:pic>
                </p:oleObj>
              </mc:Fallback>
            </mc:AlternateContent>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Shape 707"/>
          <p:cNvSpPr txBox="1">
            <a:spLocks noGrp="1"/>
          </p:cNvSpPr>
          <p:nvPr>
            <p:ph type="title"/>
          </p:nvPr>
        </p:nvSpPr>
        <p:spPr>
          <a:xfrm>
            <a:off x="0" y="76200"/>
            <a:ext cx="8229600" cy="1143000"/>
          </a:xfrm>
          <a:prstGeom prst="rect">
            <a:avLst/>
          </a:prstGeom>
          <a:noFill/>
          <a:ln>
            <a:noFill/>
          </a:ln>
        </p:spPr>
        <p:txBody>
          <a:bodyPr wrap="square" lIns="91425" tIns="45700" rIns="91425" bIns="45700" anchor="ctr" anchorCtr="0">
            <a:noAutofit/>
          </a:bodyPr>
          <a:lstStyle/>
          <a:p>
            <a:pPr marL="0" marR="0" lvl="0" indent="-88900" algn="l" rtl="0">
              <a:lnSpc>
                <a:spcPct val="100000"/>
              </a:lnSpc>
              <a:spcBef>
                <a:spcPts val="0"/>
              </a:spcBef>
              <a:spcAft>
                <a:spcPts val="0"/>
              </a:spcAft>
              <a:buClr>
                <a:schemeClr val="dk2"/>
              </a:buClr>
              <a:buSzPts val="1400"/>
              <a:buFont typeface="Century"/>
              <a:buNone/>
            </a:pPr>
            <a:r>
              <a:rPr lang="en-US" sz="2800" b="0" i="0" u="none" strike="noStrike" cap="none" dirty="0">
                <a:solidFill>
                  <a:schemeClr val="dk2"/>
                </a:solidFill>
                <a:latin typeface="Century"/>
                <a:ea typeface="Century"/>
                <a:cs typeface="Century"/>
                <a:sym typeface="Century"/>
              </a:rPr>
              <a:t>Risk Matrix:  Flying Computer</a:t>
            </a:r>
          </a:p>
        </p:txBody>
      </p:sp>
      <p:sp>
        <p:nvSpPr>
          <p:cNvPr id="708" name="Shape 708"/>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37</a:t>
            </a:fld>
            <a:endParaRPr lang="en-US" sz="1400" b="0" i="0" u="none" strike="noStrike" cap="none">
              <a:solidFill>
                <a:schemeClr val="dk1"/>
              </a:solidFill>
              <a:latin typeface="Century"/>
              <a:ea typeface="Century"/>
              <a:cs typeface="Century"/>
              <a:sym typeface="Century"/>
            </a:endParaRPr>
          </a:p>
        </p:txBody>
      </p:sp>
      <p:graphicFrame>
        <p:nvGraphicFramePr>
          <p:cNvPr id="709" name="Shape 709"/>
          <p:cNvGraphicFramePr/>
          <p:nvPr>
            <p:extLst>
              <p:ext uri="{D42A27DB-BD31-4B8C-83A1-F6EECF244321}">
                <p14:modId xmlns:p14="http://schemas.microsoft.com/office/powerpoint/2010/main" val="1568489528"/>
              </p:ext>
            </p:extLst>
          </p:nvPr>
        </p:nvGraphicFramePr>
        <p:xfrm>
          <a:off x="228600" y="1143000"/>
          <a:ext cx="3607475" cy="2614575"/>
        </p:xfrm>
        <a:graphic>
          <a:graphicData uri="http://schemas.openxmlformats.org/drawingml/2006/table">
            <a:tbl>
              <a:tblPr>
                <a:noFill/>
                <a:tableStyleId>{480EE60A-A0CB-4DC3-AB15-BCE888D5838C}</a:tableStyleId>
              </a:tblPr>
              <a:tblGrid>
                <a:gridCol w="251075">
                  <a:extLst>
                    <a:ext uri="{9D8B030D-6E8A-4147-A177-3AD203B41FA5}">
                      <a16:colId xmlns:a16="http://schemas.microsoft.com/office/drawing/2014/main" val="20000"/>
                    </a:ext>
                  </a:extLst>
                </a:gridCol>
                <a:gridCol w="839100">
                  <a:extLst>
                    <a:ext uri="{9D8B030D-6E8A-4147-A177-3AD203B41FA5}">
                      <a16:colId xmlns:a16="http://schemas.microsoft.com/office/drawing/2014/main" val="20001"/>
                    </a:ext>
                  </a:extLst>
                </a:gridCol>
                <a:gridCol w="839100">
                  <a:extLst>
                    <a:ext uri="{9D8B030D-6E8A-4147-A177-3AD203B41FA5}">
                      <a16:colId xmlns:a16="http://schemas.microsoft.com/office/drawing/2014/main" val="20002"/>
                    </a:ext>
                  </a:extLst>
                </a:gridCol>
                <a:gridCol w="839100">
                  <a:extLst>
                    <a:ext uri="{9D8B030D-6E8A-4147-A177-3AD203B41FA5}">
                      <a16:colId xmlns:a16="http://schemas.microsoft.com/office/drawing/2014/main" val="20003"/>
                    </a:ext>
                  </a:extLst>
                </a:gridCol>
                <a:gridCol w="839100">
                  <a:extLst>
                    <a:ext uri="{9D8B030D-6E8A-4147-A177-3AD203B41FA5}">
                      <a16:colId xmlns:a16="http://schemas.microsoft.com/office/drawing/2014/main" val="20004"/>
                    </a:ext>
                  </a:extLst>
                </a:gridCol>
              </a:tblGrid>
              <a:tr h="614425">
                <a:tc rowSpan="4">
                  <a:txBody>
                    <a:bodyPr/>
                    <a:lstStyle/>
                    <a:p>
                      <a:pPr marL="285750" marR="0" lvl="0" indent="-57150" algn="l" rtl="0">
                        <a:lnSpc>
                          <a:spcPct val="100000"/>
                        </a:lnSpc>
                        <a:spcBef>
                          <a:spcPts val="0"/>
                        </a:spcBef>
                        <a:spcAft>
                          <a:spcPts val="0"/>
                        </a:spcAft>
                        <a:buClr>
                          <a:schemeClr val="lt1"/>
                        </a:buClr>
                        <a:buSzPts val="900"/>
                        <a:buFont typeface="Times"/>
                        <a:buNone/>
                      </a:pPr>
                      <a:r>
                        <a:rPr lang="en-US" sz="900" b="1" u="none" strike="noStrike" cap="none">
                          <a:solidFill>
                            <a:schemeClr val="lt1"/>
                          </a:solidFill>
                          <a:latin typeface="Times"/>
                          <a:ea typeface="Times"/>
                          <a:cs typeface="Times"/>
                          <a:sym typeface="Times"/>
                        </a:rPr>
                        <a:t>Consequence </a:t>
                      </a:r>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000000"/>
                    </a:solidFill>
                  </a:tcPr>
                </a:tc>
                <a:tc>
                  <a:txBody>
                    <a:bodyPr/>
                    <a:lstStyle/>
                    <a:p>
                      <a:pPr marL="0" marR="0" lvl="0" indent="-5080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800" b="0" i="0" u="none" strike="noStrike" kern="0" cap="none" spc="0" normalizeH="0" baseline="0" noProof="0" dirty="0">
                          <a:ln>
                            <a:noFill/>
                          </a:ln>
                          <a:solidFill>
                            <a:srgbClr val="000000"/>
                          </a:solidFill>
                          <a:effectLst/>
                          <a:uLnTx/>
                          <a:uFillTx/>
                          <a:latin typeface="Arial"/>
                          <a:cs typeface="Arial"/>
                          <a:sym typeface="Arial"/>
                        </a:rPr>
                        <a:t>EPS.RSK.2</a:t>
                      </a:r>
                    </a:p>
                    <a:p>
                      <a:pPr marL="0" marR="0" lvl="0" indent="-31750" algn="ctr" rtl="0">
                        <a:lnSpc>
                          <a:spcPct val="100000"/>
                        </a:lnSpc>
                        <a:spcBef>
                          <a:spcPts val="0"/>
                        </a:spcBef>
                        <a:spcAft>
                          <a:spcPts val="0"/>
                        </a:spcAft>
                        <a:buClr>
                          <a:srgbClr val="000000"/>
                        </a:buClr>
                        <a:buSzPts val="500"/>
                        <a:buFont typeface="Arial"/>
                        <a:buNone/>
                      </a:pPr>
                      <a:endParaRPr sz="500" u="none" strike="noStrike" cap="none" dirty="0">
                        <a:latin typeface="Calibri"/>
                        <a:ea typeface="Calibri"/>
                        <a:cs typeface="Calibri"/>
                        <a:sym typeface="Calibri"/>
                      </a:endParaRPr>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FF00"/>
                    </a:solidFill>
                  </a:tcPr>
                </a:tc>
                <a:tc>
                  <a:txBody>
                    <a:bodyPr/>
                    <a:lstStyle/>
                    <a:p>
                      <a:pPr marL="0" marR="0" lvl="0" indent="-50800" algn="ctr" rtl="0">
                        <a:lnSpc>
                          <a:spcPct val="100000"/>
                        </a:lnSpc>
                        <a:spcBef>
                          <a:spcPts val="0"/>
                        </a:spcBef>
                        <a:spcAft>
                          <a:spcPts val="0"/>
                        </a:spcAft>
                        <a:buClr>
                          <a:srgbClr val="000000"/>
                        </a:buClr>
                        <a:buSzPts val="800"/>
                        <a:buFont typeface="Arial"/>
                        <a:buNone/>
                      </a:pPr>
                      <a:r>
                        <a:rPr lang="en-US" sz="800" u="none" strike="noStrike" cap="none" dirty="0"/>
                        <a:t>EPS.RSK.1</a:t>
                      </a:r>
                    </a:p>
                    <a:p>
                      <a:pPr marL="0" marR="0" lvl="0" indent="-5080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800" b="0" i="0" u="none" strike="noStrike" kern="0" cap="none" spc="0" normalizeH="0" baseline="0" noProof="0" dirty="0">
                          <a:ln>
                            <a:noFill/>
                          </a:ln>
                          <a:solidFill>
                            <a:srgbClr val="000000"/>
                          </a:solidFill>
                          <a:effectLst/>
                          <a:uLnTx/>
                          <a:uFillTx/>
                          <a:latin typeface="Arial"/>
                          <a:cs typeface="Arial"/>
                          <a:sym typeface="Arial"/>
                        </a:rPr>
                        <a:t>EPS.RSK.3</a:t>
                      </a:r>
                    </a:p>
                    <a:p>
                      <a:pPr marL="0" marR="0" lvl="0" indent="-50800" algn="ctr" rtl="0">
                        <a:lnSpc>
                          <a:spcPct val="100000"/>
                        </a:lnSpc>
                        <a:spcBef>
                          <a:spcPts val="0"/>
                        </a:spcBef>
                        <a:spcAft>
                          <a:spcPts val="0"/>
                        </a:spcAft>
                        <a:buClr>
                          <a:srgbClr val="000000"/>
                        </a:buClr>
                        <a:buSzPts val="800"/>
                        <a:buFont typeface="Arial"/>
                        <a:buNone/>
                      </a:pPr>
                      <a:endParaRPr lang="en-US" sz="800" u="none" strike="noStrike" cap="none" dirty="0"/>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000"/>
                    </a:solidFill>
                  </a:tcPr>
                </a:tc>
                <a:tc>
                  <a:txBody>
                    <a:bodyPr/>
                    <a:lstStyle/>
                    <a:p>
                      <a:pPr marL="0" marR="0" lvl="0" indent="-50800" algn="ctr" rtl="0">
                        <a:lnSpc>
                          <a:spcPct val="100000"/>
                        </a:lnSpc>
                        <a:spcBef>
                          <a:spcPts val="0"/>
                        </a:spcBef>
                        <a:spcAft>
                          <a:spcPts val="0"/>
                        </a:spcAft>
                        <a:buClr>
                          <a:srgbClr val="000000"/>
                        </a:buClr>
                        <a:buSzPts val="800"/>
                        <a:buFont typeface="Arial"/>
                        <a:buNone/>
                      </a:pPr>
                      <a:endParaRPr sz="800" u="none" strike="noStrike" cap="none"/>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0000"/>
                    </a:solidFill>
                  </a:tcPr>
                </a:tc>
                <a:tc>
                  <a:txBody>
                    <a:bodyPr/>
                    <a:lstStyle/>
                    <a:p>
                      <a:pPr marL="0" marR="0" lvl="0" indent="-50800" algn="ctr" rtl="0">
                        <a:lnSpc>
                          <a:spcPct val="100000"/>
                        </a:lnSpc>
                        <a:spcBef>
                          <a:spcPts val="0"/>
                        </a:spcBef>
                        <a:spcAft>
                          <a:spcPts val="0"/>
                        </a:spcAft>
                        <a:buClr>
                          <a:srgbClr val="000000"/>
                        </a:buClr>
                        <a:buSzPts val="800"/>
                        <a:buFont typeface="Arial"/>
                        <a:buNone/>
                      </a:pPr>
                      <a:endParaRPr sz="800" u="none" strike="noStrike" cap="none" dirty="0">
                        <a:latin typeface="Calibri"/>
                        <a:ea typeface="Calibri"/>
                        <a:cs typeface="Calibri"/>
                        <a:sym typeface="Calibri"/>
                      </a:endParaRPr>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C00000"/>
                    </a:solidFill>
                  </a:tcPr>
                </a:tc>
                <a:extLst>
                  <a:ext uri="{0D108BD9-81ED-4DB2-BD59-A6C34878D82A}">
                    <a16:rowId xmlns:a16="http://schemas.microsoft.com/office/drawing/2014/main" val="10000"/>
                  </a:ext>
                </a:extLst>
              </a:tr>
              <a:tr h="614425">
                <a:tc vMerge="1">
                  <a:txBody>
                    <a:bodyPr/>
                    <a:lstStyle/>
                    <a:p>
                      <a:endParaRPr lang="en-US"/>
                    </a:p>
                  </a:txBody>
                  <a:tcPr/>
                </a:tc>
                <a:tc>
                  <a:txBody>
                    <a:bodyPr/>
                    <a:lstStyle/>
                    <a:p>
                      <a:pPr marL="0" marR="0" lvl="0" indent="-50800" algn="ctr" rtl="0">
                        <a:lnSpc>
                          <a:spcPct val="100000"/>
                        </a:lnSpc>
                        <a:spcBef>
                          <a:spcPts val="0"/>
                        </a:spcBef>
                        <a:spcAft>
                          <a:spcPts val="0"/>
                        </a:spcAft>
                        <a:buClr>
                          <a:srgbClr val="000000"/>
                        </a:buClr>
                        <a:buSzPts val="800"/>
                        <a:buFont typeface="Arial"/>
                        <a:buNone/>
                      </a:pPr>
                      <a:endParaRPr lang="en-US" sz="800" u="none" strike="noStrike" cap="none" dirty="0"/>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99FF33"/>
                    </a:solidFill>
                  </a:tcPr>
                </a:tc>
                <a:tc>
                  <a:txBody>
                    <a:bodyPr/>
                    <a:lstStyle/>
                    <a:p>
                      <a:pPr marL="0" marR="0" lvl="0" indent="-50800" algn="ctr" rtl="0">
                        <a:lnSpc>
                          <a:spcPct val="100000"/>
                        </a:lnSpc>
                        <a:spcBef>
                          <a:spcPts val="0"/>
                        </a:spcBef>
                        <a:spcAft>
                          <a:spcPts val="0"/>
                        </a:spcAft>
                        <a:buClr>
                          <a:srgbClr val="000000"/>
                        </a:buClr>
                        <a:buSzPts val="800"/>
                        <a:buFont typeface="Arial"/>
                        <a:buNone/>
                      </a:pPr>
                      <a:endParaRPr sz="800" u="none" strike="noStrike" cap="none" dirty="0"/>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FF00"/>
                    </a:solidFill>
                  </a:tcPr>
                </a:tc>
                <a:tc>
                  <a:txBody>
                    <a:bodyPr/>
                    <a:lstStyle/>
                    <a:p>
                      <a:pPr marL="0" marR="0" lvl="0" indent="-50800" algn="ctr" rtl="0">
                        <a:lnSpc>
                          <a:spcPct val="100000"/>
                        </a:lnSpc>
                        <a:spcBef>
                          <a:spcPts val="0"/>
                        </a:spcBef>
                        <a:spcAft>
                          <a:spcPts val="0"/>
                        </a:spcAft>
                        <a:buClr>
                          <a:srgbClr val="000000"/>
                        </a:buClr>
                        <a:buSzPts val="800"/>
                        <a:buFont typeface="Arial"/>
                        <a:buNone/>
                      </a:pPr>
                      <a:endParaRPr sz="800" u="none" strike="noStrike" cap="none">
                        <a:latin typeface="Calibri"/>
                        <a:ea typeface="Calibri"/>
                        <a:cs typeface="Calibri"/>
                        <a:sym typeface="Calibri"/>
                      </a:endParaRPr>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000"/>
                    </a:solidFill>
                  </a:tcPr>
                </a:tc>
                <a:tc>
                  <a:txBody>
                    <a:bodyPr/>
                    <a:lstStyle/>
                    <a:p>
                      <a:pPr marL="0" marR="0" lvl="0" indent="-31750" algn="l" rtl="0">
                        <a:lnSpc>
                          <a:spcPct val="100000"/>
                        </a:lnSpc>
                        <a:spcBef>
                          <a:spcPts val="0"/>
                        </a:spcBef>
                        <a:spcAft>
                          <a:spcPts val="0"/>
                        </a:spcAft>
                        <a:buClr>
                          <a:srgbClr val="000000"/>
                        </a:buClr>
                        <a:buSzPts val="500"/>
                        <a:buFont typeface="Arial"/>
                        <a:buNone/>
                      </a:pPr>
                      <a:endParaRPr sz="500" u="none" strike="noStrike" cap="none">
                        <a:latin typeface="Calibri"/>
                        <a:ea typeface="Calibri"/>
                        <a:cs typeface="Calibri"/>
                        <a:sym typeface="Calibri"/>
                      </a:endParaRPr>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0000"/>
                    </a:solidFill>
                  </a:tcPr>
                </a:tc>
                <a:extLst>
                  <a:ext uri="{0D108BD9-81ED-4DB2-BD59-A6C34878D82A}">
                    <a16:rowId xmlns:a16="http://schemas.microsoft.com/office/drawing/2014/main" val="10001"/>
                  </a:ext>
                </a:extLst>
              </a:tr>
              <a:tr h="614425">
                <a:tc vMerge="1">
                  <a:txBody>
                    <a:bodyPr/>
                    <a:lstStyle/>
                    <a:p>
                      <a:endParaRPr lang="en-US"/>
                    </a:p>
                  </a:txBody>
                  <a:tcPr/>
                </a:tc>
                <a:tc>
                  <a:txBody>
                    <a:bodyPr/>
                    <a:lstStyle/>
                    <a:p>
                      <a:pPr marL="0" marR="0" lvl="0" indent="-31750" algn="l" rtl="0">
                        <a:lnSpc>
                          <a:spcPct val="100000"/>
                        </a:lnSpc>
                        <a:spcBef>
                          <a:spcPts val="0"/>
                        </a:spcBef>
                        <a:spcAft>
                          <a:spcPts val="0"/>
                        </a:spcAft>
                        <a:buClr>
                          <a:srgbClr val="000000"/>
                        </a:buClr>
                        <a:buSzPts val="500"/>
                        <a:buFont typeface="Arial"/>
                        <a:buNone/>
                      </a:pPr>
                      <a:endParaRPr sz="500" u="none" strike="noStrike" cap="none">
                        <a:latin typeface="Calibri"/>
                        <a:ea typeface="Calibri"/>
                        <a:cs typeface="Calibri"/>
                        <a:sym typeface="Calibri"/>
                      </a:endParaRPr>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33CC33"/>
                    </a:solidFill>
                  </a:tcPr>
                </a:tc>
                <a:tc>
                  <a:txBody>
                    <a:bodyPr/>
                    <a:lstStyle/>
                    <a:p>
                      <a:pPr marL="0" marR="0" lvl="0" indent="-114300" algn="l" rtl="0">
                        <a:lnSpc>
                          <a:spcPct val="100000"/>
                        </a:lnSpc>
                        <a:spcBef>
                          <a:spcPts val="0"/>
                        </a:spcBef>
                        <a:spcAft>
                          <a:spcPts val="0"/>
                        </a:spcAft>
                        <a:buClr>
                          <a:srgbClr val="000000"/>
                        </a:buClr>
                        <a:buSzPts val="1800"/>
                        <a:buFont typeface="Arial"/>
                        <a:buNone/>
                      </a:pPr>
                      <a:endParaRPr sz="1800" u="none" strike="noStrike" cap="none" dirty="0"/>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99FF33"/>
                    </a:solidFill>
                  </a:tcPr>
                </a:tc>
                <a:tc>
                  <a:txBody>
                    <a:bodyPr/>
                    <a:lstStyle/>
                    <a:p>
                      <a:pPr marL="0" marR="0" lvl="0" indent="-114300" algn="l" rtl="0">
                        <a:lnSpc>
                          <a:spcPct val="100000"/>
                        </a:lnSpc>
                        <a:spcBef>
                          <a:spcPts val="0"/>
                        </a:spcBef>
                        <a:spcAft>
                          <a:spcPts val="0"/>
                        </a:spcAft>
                        <a:buClr>
                          <a:srgbClr val="000000"/>
                        </a:buClr>
                        <a:buSzPts val="1800"/>
                        <a:buFont typeface="Arial"/>
                        <a:buNone/>
                      </a:pPr>
                      <a:endParaRPr sz="1800" u="none" strike="noStrike" cap="none"/>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FF00"/>
                    </a:solidFill>
                  </a:tcPr>
                </a:tc>
                <a:tc>
                  <a:txBody>
                    <a:bodyPr/>
                    <a:lstStyle/>
                    <a:p>
                      <a:pPr marL="32385" marR="0" lvl="0" indent="-31750" algn="ctr" rtl="0">
                        <a:lnSpc>
                          <a:spcPct val="100000"/>
                        </a:lnSpc>
                        <a:spcBef>
                          <a:spcPts val="0"/>
                        </a:spcBef>
                        <a:spcAft>
                          <a:spcPts val="0"/>
                        </a:spcAft>
                        <a:buClr>
                          <a:srgbClr val="000000"/>
                        </a:buClr>
                        <a:buSzPts val="500"/>
                        <a:buFont typeface="Arial"/>
                        <a:buNone/>
                      </a:pPr>
                      <a:endParaRPr sz="500" u="none" strike="noStrike" cap="none">
                        <a:latin typeface="Calibri"/>
                        <a:ea typeface="Calibri"/>
                        <a:cs typeface="Calibri"/>
                        <a:sym typeface="Calibri"/>
                      </a:endParaRPr>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000"/>
                    </a:solidFill>
                  </a:tcPr>
                </a:tc>
                <a:extLst>
                  <a:ext uri="{0D108BD9-81ED-4DB2-BD59-A6C34878D82A}">
                    <a16:rowId xmlns:a16="http://schemas.microsoft.com/office/drawing/2014/main" val="10002"/>
                  </a:ext>
                </a:extLst>
              </a:tr>
              <a:tr h="614425">
                <a:tc vMerge="1">
                  <a:txBody>
                    <a:bodyPr/>
                    <a:lstStyle/>
                    <a:p>
                      <a:endParaRPr lang="en-US"/>
                    </a:p>
                  </a:txBody>
                  <a:tcPr/>
                </a:tc>
                <a:tc>
                  <a:txBody>
                    <a:bodyPr/>
                    <a:lstStyle/>
                    <a:p>
                      <a:pPr marL="285750" marR="0" lvl="0" indent="-31750" algn="ctr" rtl="0">
                        <a:lnSpc>
                          <a:spcPct val="100000"/>
                        </a:lnSpc>
                        <a:spcBef>
                          <a:spcPts val="0"/>
                        </a:spcBef>
                        <a:spcAft>
                          <a:spcPts val="0"/>
                        </a:spcAft>
                        <a:buClr>
                          <a:srgbClr val="000000"/>
                        </a:buClr>
                        <a:buSzPts val="500"/>
                        <a:buFont typeface="Arial"/>
                        <a:buNone/>
                      </a:pPr>
                      <a:endParaRPr sz="500" u="none" strike="noStrike" cap="none" dirty="0">
                        <a:latin typeface="Calibri"/>
                        <a:ea typeface="Calibri"/>
                        <a:cs typeface="Calibri"/>
                        <a:sym typeface="Calibri"/>
                      </a:endParaRPr>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008000"/>
                    </a:solidFill>
                  </a:tcPr>
                </a:tc>
                <a:tc>
                  <a:txBody>
                    <a:bodyPr/>
                    <a:lstStyle/>
                    <a:p>
                      <a:pPr marL="0" marR="0" lvl="0" indent="-50800" algn="l" rtl="0">
                        <a:lnSpc>
                          <a:spcPct val="100000"/>
                        </a:lnSpc>
                        <a:spcBef>
                          <a:spcPts val="0"/>
                        </a:spcBef>
                        <a:spcAft>
                          <a:spcPts val="0"/>
                        </a:spcAft>
                        <a:buClr>
                          <a:srgbClr val="000000"/>
                        </a:buClr>
                        <a:buSzPts val="800"/>
                        <a:buFont typeface="Arial"/>
                        <a:buNone/>
                      </a:pPr>
                      <a:endParaRPr sz="800" u="none" strike="noStrike" cap="none" dirty="0"/>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33CC33"/>
                    </a:solidFill>
                  </a:tcPr>
                </a:tc>
                <a:tc>
                  <a:txBody>
                    <a:bodyPr/>
                    <a:lstStyle/>
                    <a:p>
                      <a:pPr marL="0" marR="0" lvl="0" indent="-31750" algn="ctr" rtl="0">
                        <a:lnSpc>
                          <a:spcPct val="100000"/>
                        </a:lnSpc>
                        <a:spcBef>
                          <a:spcPts val="0"/>
                        </a:spcBef>
                        <a:spcAft>
                          <a:spcPts val="0"/>
                        </a:spcAft>
                        <a:buClr>
                          <a:srgbClr val="000000"/>
                        </a:buClr>
                        <a:buSzPts val="500"/>
                        <a:buFont typeface="Arial"/>
                        <a:buNone/>
                      </a:pPr>
                      <a:endParaRPr sz="500" u="none" strike="noStrike" cap="none">
                        <a:latin typeface="Calibri"/>
                        <a:ea typeface="Calibri"/>
                        <a:cs typeface="Calibri"/>
                        <a:sym typeface="Calibri"/>
                      </a:endParaRPr>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99FF33"/>
                    </a:solidFill>
                  </a:tcPr>
                </a:tc>
                <a:tc>
                  <a:txBody>
                    <a:bodyPr/>
                    <a:lstStyle/>
                    <a:p>
                      <a:pPr marL="0" marR="0" lvl="0" indent="-31750" algn="l" rtl="0">
                        <a:lnSpc>
                          <a:spcPct val="100000"/>
                        </a:lnSpc>
                        <a:spcBef>
                          <a:spcPts val="0"/>
                        </a:spcBef>
                        <a:spcAft>
                          <a:spcPts val="0"/>
                        </a:spcAft>
                        <a:buClr>
                          <a:srgbClr val="000000"/>
                        </a:buClr>
                        <a:buSzPts val="500"/>
                        <a:buFont typeface="Arial"/>
                        <a:buNone/>
                      </a:pPr>
                      <a:endParaRPr sz="500" u="none" strike="noStrike" cap="none">
                        <a:latin typeface="Calibri"/>
                        <a:ea typeface="Calibri"/>
                        <a:cs typeface="Calibri"/>
                        <a:sym typeface="Calibri"/>
                      </a:endParaRPr>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FF00"/>
                    </a:solidFill>
                  </a:tcPr>
                </a:tc>
                <a:extLst>
                  <a:ext uri="{0D108BD9-81ED-4DB2-BD59-A6C34878D82A}">
                    <a16:rowId xmlns:a16="http://schemas.microsoft.com/office/drawing/2014/main" val="10003"/>
                  </a:ext>
                </a:extLst>
              </a:tr>
              <a:tr h="156875">
                <a:tc>
                  <a:txBody>
                    <a:bodyPr/>
                    <a:lstStyle/>
                    <a:p>
                      <a:pPr marL="0" marR="0" lvl="0" indent="-31750" algn="l" rtl="0">
                        <a:lnSpc>
                          <a:spcPct val="100000"/>
                        </a:lnSpc>
                        <a:spcBef>
                          <a:spcPts val="0"/>
                        </a:spcBef>
                        <a:spcAft>
                          <a:spcPts val="0"/>
                        </a:spcAft>
                        <a:buClr>
                          <a:srgbClr val="000000"/>
                        </a:buClr>
                        <a:buSzPts val="500"/>
                        <a:buFont typeface="Arial"/>
                        <a:buNone/>
                      </a:pPr>
                      <a:endParaRPr sz="500" u="none" strike="noStrike" cap="none">
                        <a:solidFill>
                          <a:schemeClr val="dk1"/>
                        </a:solidFill>
                        <a:latin typeface="Calibri"/>
                        <a:ea typeface="Calibri"/>
                        <a:cs typeface="Calibri"/>
                        <a:sym typeface="Calibri"/>
                      </a:endParaRPr>
                    </a:p>
                  </a:txBody>
                  <a:tcPr marL="3575" marR="3575" marT="3575" marB="0" anchor="b">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gridSpan="4">
                  <a:txBody>
                    <a:bodyPr/>
                    <a:lstStyle/>
                    <a:p>
                      <a:pPr marL="285750" marR="0" lvl="0" indent="-57150" algn="l" rtl="0">
                        <a:lnSpc>
                          <a:spcPct val="122222"/>
                        </a:lnSpc>
                        <a:spcBef>
                          <a:spcPts val="0"/>
                        </a:spcBef>
                        <a:spcAft>
                          <a:spcPts val="0"/>
                        </a:spcAft>
                        <a:buClr>
                          <a:schemeClr val="lt1"/>
                        </a:buClr>
                        <a:buSzPts val="900"/>
                        <a:buFont typeface="Times"/>
                        <a:buNone/>
                      </a:pPr>
                      <a:r>
                        <a:rPr lang="en-US" sz="900" b="1" u="none" strike="noStrike" cap="none" dirty="0">
                          <a:solidFill>
                            <a:schemeClr val="lt1"/>
                          </a:solidFill>
                          <a:latin typeface="Times"/>
                          <a:ea typeface="Times"/>
                          <a:cs typeface="Times"/>
                          <a:sym typeface="Times"/>
                        </a:rPr>
                        <a:t>Possibility</a:t>
                      </a:r>
                    </a:p>
                  </a:txBody>
                  <a:tcPr marL="3575" marR="3575" marT="3575" marB="0" anchor="b">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00000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bl>
          </a:graphicData>
        </a:graphic>
      </p:graphicFrame>
      <p:sp>
        <p:nvSpPr>
          <p:cNvPr id="710" name="Shape 710"/>
          <p:cNvSpPr txBox="1"/>
          <p:nvPr/>
        </p:nvSpPr>
        <p:spPr>
          <a:xfrm>
            <a:off x="152400" y="3886200"/>
            <a:ext cx="8382000" cy="2032000"/>
          </a:xfrm>
          <a:prstGeom prst="rect">
            <a:avLst/>
          </a:prstGeom>
          <a:noFill/>
          <a:ln>
            <a:noFill/>
          </a:ln>
        </p:spPr>
        <p:txBody>
          <a:bodyPr wrap="square" lIns="91425" tIns="45700" rIns="91425" bIns="45700" anchor="t" anchorCtr="0">
            <a:noAutofit/>
          </a:bodyPr>
          <a:lstStyle/>
          <a:p>
            <a:pPr lvl="0" indent="-114300">
              <a:buClr>
                <a:schemeClr val="dk1"/>
              </a:buClr>
              <a:buSzPts val="1800"/>
            </a:pPr>
            <a:endParaRPr lang="en-US" sz="1800" b="0" i="0" u="none" strike="noStrike" cap="none" dirty="0">
              <a:solidFill>
                <a:schemeClr val="dk1"/>
              </a:solidFill>
              <a:latin typeface="Arial"/>
              <a:ea typeface="Arial"/>
              <a:cs typeface="Arial"/>
              <a:sym typeface="Arial"/>
            </a:endParaRPr>
          </a:p>
          <a:p>
            <a:pPr lvl="0" indent="-114300">
              <a:buClr>
                <a:schemeClr val="dk1"/>
              </a:buClr>
              <a:buSzPts val="1800"/>
            </a:pPr>
            <a:r>
              <a:rPr lang="en-US" sz="1800" b="0" i="0" u="none" strike="noStrike" cap="none" dirty="0">
                <a:solidFill>
                  <a:schemeClr val="dk1"/>
                </a:solidFill>
                <a:latin typeface="Arial"/>
                <a:ea typeface="Arial"/>
                <a:cs typeface="Arial"/>
                <a:sym typeface="Arial"/>
              </a:rPr>
              <a:t>EPS.RSK.1</a:t>
            </a:r>
            <a:r>
              <a:rPr lang="en-US" sz="1800" dirty="0">
                <a:solidFill>
                  <a:schemeClr val="dk1"/>
                </a:solidFill>
              </a:rPr>
              <a:t>:Mission objectives aren’t met IF flying computer fails in-flight</a:t>
            </a:r>
          </a:p>
          <a:p>
            <a:pPr lvl="0" indent="-114300">
              <a:buClr>
                <a:schemeClr val="dk1"/>
              </a:buClr>
              <a:buSzPts val="1800"/>
            </a:pPr>
            <a:r>
              <a:rPr lang="en-US" sz="1800" b="0" i="0" u="none" strike="noStrike" cap="none" dirty="0">
                <a:solidFill>
                  <a:schemeClr val="dk1"/>
                </a:solidFill>
                <a:latin typeface="Arial"/>
                <a:ea typeface="Arial"/>
                <a:cs typeface="Arial"/>
                <a:sym typeface="Arial"/>
              </a:rPr>
              <a:t>EPS.RSK.2:Computer works but doesn’t transmit telemetry</a:t>
            </a:r>
          </a:p>
          <a:p>
            <a:pPr lvl="0" indent="-114300">
              <a:buClr>
                <a:schemeClr val="dk1"/>
              </a:buClr>
              <a:buSzPts val="1800"/>
            </a:pPr>
            <a:r>
              <a:rPr lang="en-US" sz="1800" b="0" i="0" u="none" strike="noStrike" cap="none" dirty="0">
                <a:solidFill>
                  <a:schemeClr val="dk1"/>
                </a:solidFill>
                <a:latin typeface="Arial"/>
                <a:ea typeface="Arial"/>
                <a:cs typeface="Arial"/>
                <a:sym typeface="Arial"/>
              </a:rPr>
              <a:t>EPS.RSK.3:Computer works but </a:t>
            </a:r>
            <a:r>
              <a:rPr lang="en-US" sz="1800" dirty="0">
                <a:solidFill>
                  <a:schemeClr val="dk1"/>
                </a:solidFill>
              </a:rPr>
              <a:t>doesn’t control optical spectrometer </a:t>
            </a:r>
            <a:endParaRPr lang="en-US" sz="1800" b="0" i="0" u="none" strike="noStrike" cap="none" dirty="0">
              <a:solidFill>
                <a:schemeClr val="dk1"/>
              </a:solidFill>
              <a:latin typeface="Arial"/>
              <a:ea typeface="Arial"/>
              <a:cs typeface="Arial"/>
              <a:sym typeface="Arial"/>
            </a:endParaRPr>
          </a:p>
        </p:txBody>
      </p:sp>
      <p:sp>
        <p:nvSpPr>
          <p:cNvPr id="711" name="Shape 711"/>
          <p:cNvSpPr txBox="1"/>
          <p:nvPr/>
        </p:nvSpPr>
        <p:spPr>
          <a:xfrm>
            <a:off x="3962400" y="1143000"/>
            <a:ext cx="4267200" cy="944563"/>
          </a:xfrm>
          <a:prstGeom prst="rect">
            <a:avLst/>
          </a:prstGeom>
          <a:noFill/>
          <a:ln>
            <a:noFill/>
          </a:ln>
        </p:spPr>
        <p:txBody>
          <a:bodyPr wrap="square" lIns="91425" tIns="45700" rIns="91425" bIns="45700" anchor="t" anchorCtr="0">
            <a:noAutofit/>
          </a:bodyPr>
          <a:lstStyle/>
          <a:p>
            <a:pPr marL="342900" lvl="0" indent="-342900">
              <a:buClr>
                <a:schemeClr val="dk1"/>
              </a:buClr>
              <a:buSzPts val="1800"/>
              <a:buFont typeface="Century"/>
              <a:buChar char="•"/>
            </a:pPr>
            <a:r>
              <a:rPr lang="en-US" sz="1800" dirty="0">
                <a:solidFill>
                  <a:schemeClr val="dk1"/>
                </a:solidFill>
                <a:latin typeface="Century"/>
                <a:ea typeface="Century"/>
                <a:cs typeface="Century"/>
                <a:sym typeface="Century"/>
              </a:rPr>
              <a:t>Mission Objective: Runs the spectrometer, sends the serial data telemetry, and received the flagged time events to control the experiment data.</a:t>
            </a:r>
          </a:p>
          <a:p>
            <a:pPr marR="0" lvl="0" algn="l" rtl="0">
              <a:lnSpc>
                <a:spcPct val="100000"/>
              </a:lnSpc>
              <a:spcBef>
                <a:spcPts val="0"/>
              </a:spcBef>
              <a:spcAft>
                <a:spcPts val="0"/>
              </a:spcAft>
              <a:buClr>
                <a:schemeClr val="dk1"/>
              </a:buClr>
              <a:buSzPts val="1800"/>
            </a:pPr>
            <a:endParaRPr lang="en-US" sz="1800" b="0" i="0" u="none" strike="noStrike" cap="none" dirty="0">
              <a:solidFill>
                <a:schemeClr val="dk1"/>
              </a:solidFill>
              <a:latin typeface="Century"/>
              <a:ea typeface="Century"/>
              <a:cs typeface="Century"/>
              <a:sym typeface="Century"/>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Shape 707"/>
          <p:cNvSpPr txBox="1">
            <a:spLocks noGrp="1"/>
          </p:cNvSpPr>
          <p:nvPr>
            <p:ph type="title"/>
          </p:nvPr>
        </p:nvSpPr>
        <p:spPr>
          <a:xfrm>
            <a:off x="0" y="76200"/>
            <a:ext cx="8229600" cy="1143000"/>
          </a:xfrm>
          <a:prstGeom prst="rect">
            <a:avLst/>
          </a:prstGeom>
          <a:noFill/>
          <a:ln>
            <a:noFill/>
          </a:ln>
        </p:spPr>
        <p:txBody>
          <a:bodyPr wrap="square" lIns="91425" tIns="45700" rIns="91425" bIns="45700" anchor="ctr" anchorCtr="0">
            <a:noAutofit/>
          </a:bodyPr>
          <a:lstStyle/>
          <a:p>
            <a:pPr marL="0" marR="0" lvl="0" indent="-88900" algn="l" rtl="0">
              <a:lnSpc>
                <a:spcPct val="100000"/>
              </a:lnSpc>
              <a:spcBef>
                <a:spcPts val="0"/>
              </a:spcBef>
              <a:spcAft>
                <a:spcPts val="0"/>
              </a:spcAft>
              <a:buClr>
                <a:schemeClr val="dk2"/>
              </a:buClr>
              <a:buSzPts val="1400"/>
              <a:buFont typeface="Century"/>
              <a:buNone/>
            </a:pPr>
            <a:r>
              <a:rPr lang="en-US" sz="2800" b="0" i="0" u="none" strike="noStrike" cap="none" dirty="0">
                <a:solidFill>
                  <a:schemeClr val="dk2"/>
                </a:solidFill>
                <a:latin typeface="Century"/>
                <a:ea typeface="Century"/>
                <a:cs typeface="Century"/>
                <a:sym typeface="Century"/>
              </a:rPr>
              <a:t>Risk Matrix: Optical Spectrometer</a:t>
            </a:r>
          </a:p>
        </p:txBody>
      </p:sp>
      <p:sp>
        <p:nvSpPr>
          <p:cNvPr id="708" name="Shape 708"/>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38</a:t>
            </a:fld>
            <a:endParaRPr lang="en-US" sz="1400" b="0" i="0" u="none" strike="noStrike" cap="none">
              <a:solidFill>
                <a:schemeClr val="dk1"/>
              </a:solidFill>
              <a:latin typeface="Century"/>
              <a:ea typeface="Century"/>
              <a:cs typeface="Century"/>
              <a:sym typeface="Century"/>
            </a:endParaRPr>
          </a:p>
        </p:txBody>
      </p:sp>
      <p:graphicFrame>
        <p:nvGraphicFramePr>
          <p:cNvPr id="709" name="Shape 709"/>
          <p:cNvGraphicFramePr/>
          <p:nvPr>
            <p:extLst>
              <p:ext uri="{D42A27DB-BD31-4B8C-83A1-F6EECF244321}">
                <p14:modId xmlns:p14="http://schemas.microsoft.com/office/powerpoint/2010/main" val="2945080417"/>
              </p:ext>
            </p:extLst>
          </p:nvPr>
        </p:nvGraphicFramePr>
        <p:xfrm>
          <a:off x="228600" y="1143000"/>
          <a:ext cx="3607475" cy="2627348"/>
        </p:xfrm>
        <a:graphic>
          <a:graphicData uri="http://schemas.openxmlformats.org/drawingml/2006/table">
            <a:tbl>
              <a:tblPr>
                <a:noFill/>
                <a:tableStyleId>{480EE60A-A0CB-4DC3-AB15-BCE888D5838C}</a:tableStyleId>
              </a:tblPr>
              <a:tblGrid>
                <a:gridCol w="251075">
                  <a:extLst>
                    <a:ext uri="{9D8B030D-6E8A-4147-A177-3AD203B41FA5}">
                      <a16:colId xmlns:a16="http://schemas.microsoft.com/office/drawing/2014/main" val="20000"/>
                    </a:ext>
                  </a:extLst>
                </a:gridCol>
                <a:gridCol w="839100">
                  <a:extLst>
                    <a:ext uri="{9D8B030D-6E8A-4147-A177-3AD203B41FA5}">
                      <a16:colId xmlns:a16="http://schemas.microsoft.com/office/drawing/2014/main" val="20001"/>
                    </a:ext>
                  </a:extLst>
                </a:gridCol>
                <a:gridCol w="839100">
                  <a:extLst>
                    <a:ext uri="{9D8B030D-6E8A-4147-A177-3AD203B41FA5}">
                      <a16:colId xmlns:a16="http://schemas.microsoft.com/office/drawing/2014/main" val="20002"/>
                    </a:ext>
                  </a:extLst>
                </a:gridCol>
                <a:gridCol w="839100">
                  <a:extLst>
                    <a:ext uri="{9D8B030D-6E8A-4147-A177-3AD203B41FA5}">
                      <a16:colId xmlns:a16="http://schemas.microsoft.com/office/drawing/2014/main" val="20003"/>
                    </a:ext>
                  </a:extLst>
                </a:gridCol>
                <a:gridCol w="839100">
                  <a:extLst>
                    <a:ext uri="{9D8B030D-6E8A-4147-A177-3AD203B41FA5}">
                      <a16:colId xmlns:a16="http://schemas.microsoft.com/office/drawing/2014/main" val="20004"/>
                    </a:ext>
                  </a:extLst>
                </a:gridCol>
              </a:tblGrid>
              <a:tr h="614425">
                <a:tc rowSpan="4">
                  <a:txBody>
                    <a:bodyPr/>
                    <a:lstStyle/>
                    <a:p>
                      <a:pPr marL="285750" marR="0" lvl="0" indent="-57150" algn="l" rtl="0">
                        <a:lnSpc>
                          <a:spcPct val="100000"/>
                        </a:lnSpc>
                        <a:spcBef>
                          <a:spcPts val="0"/>
                        </a:spcBef>
                        <a:spcAft>
                          <a:spcPts val="0"/>
                        </a:spcAft>
                        <a:buClr>
                          <a:schemeClr val="lt1"/>
                        </a:buClr>
                        <a:buSzPts val="900"/>
                        <a:buFont typeface="Times"/>
                        <a:buNone/>
                      </a:pPr>
                      <a:r>
                        <a:rPr lang="en-US" sz="900" b="1" u="none" strike="noStrike" cap="none">
                          <a:solidFill>
                            <a:schemeClr val="lt1"/>
                          </a:solidFill>
                          <a:latin typeface="Times"/>
                          <a:ea typeface="Times"/>
                          <a:cs typeface="Times"/>
                          <a:sym typeface="Times"/>
                        </a:rPr>
                        <a:t>Consequence </a:t>
                      </a:r>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000000"/>
                    </a:solidFill>
                  </a:tcPr>
                </a:tc>
                <a:tc>
                  <a:txBody>
                    <a:bodyPr/>
                    <a:lstStyle/>
                    <a:p>
                      <a:pPr marL="0" marR="0" lvl="0" indent="-31750" algn="ctr" rtl="0">
                        <a:lnSpc>
                          <a:spcPct val="100000"/>
                        </a:lnSpc>
                        <a:spcBef>
                          <a:spcPts val="0"/>
                        </a:spcBef>
                        <a:spcAft>
                          <a:spcPts val="0"/>
                        </a:spcAft>
                        <a:buClr>
                          <a:srgbClr val="000000"/>
                        </a:buClr>
                        <a:buSzPts val="500"/>
                        <a:buFont typeface="Arial"/>
                        <a:buNone/>
                      </a:pPr>
                      <a:endParaRPr sz="500" u="none" strike="noStrike" cap="none">
                        <a:latin typeface="Calibri"/>
                        <a:ea typeface="Calibri"/>
                        <a:cs typeface="Calibri"/>
                        <a:sym typeface="Calibri"/>
                      </a:endParaRPr>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FF00"/>
                    </a:solidFill>
                  </a:tcPr>
                </a:tc>
                <a:tc>
                  <a:txBody>
                    <a:bodyPr/>
                    <a:lstStyle/>
                    <a:p>
                      <a:pPr marL="0" marR="0" lvl="0" indent="-50800" algn="ctr" rtl="0">
                        <a:lnSpc>
                          <a:spcPct val="100000"/>
                        </a:lnSpc>
                        <a:spcBef>
                          <a:spcPts val="0"/>
                        </a:spcBef>
                        <a:spcAft>
                          <a:spcPts val="0"/>
                        </a:spcAft>
                        <a:buClr>
                          <a:srgbClr val="000000"/>
                        </a:buClr>
                        <a:buSzPts val="800"/>
                        <a:buFont typeface="Arial"/>
                        <a:buNone/>
                      </a:pPr>
                      <a:endParaRPr lang="en-US" sz="800" u="none" strike="noStrike" cap="none" dirty="0"/>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000"/>
                    </a:solidFill>
                  </a:tcPr>
                </a:tc>
                <a:tc>
                  <a:txBody>
                    <a:bodyPr/>
                    <a:lstStyle/>
                    <a:p>
                      <a:pPr marL="0" marR="0" lvl="0" indent="-50800" algn="ctr" rtl="0">
                        <a:lnSpc>
                          <a:spcPct val="100000"/>
                        </a:lnSpc>
                        <a:spcBef>
                          <a:spcPts val="0"/>
                        </a:spcBef>
                        <a:spcAft>
                          <a:spcPts val="0"/>
                        </a:spcAft>
                        <a:buClr>
                          <a:srgbClr val="000000"/>
                        </a:buClr>
                        <a:buSzPts val="800"/>
                        <a:buFont typeface="Arial"/>
                        <a:buNone/>
                      </a:pPr>
                      <a:endParaRPr sz="800" u="none" strike="noStrike" cap="none"/>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0000"/>
                    </a:solidFill>
                  </a:tcPr>
                </a:tc>
                <a:tc>
                  <a:txBody>
                    <a:bodyPr/>
                    <a:lstStyle/>
                    <a:p>
                      <a:pPr marL="0" marR="0" lvl="0" indent="-50800" algn="ctr" rtl="0">
                        <a:lnSpc>
                          <a:spcPct val="100000"/>
                        </a:lnSpc>
                        <a:spcBef>
                          <a:spcPts val="0"/>
                        </a:spcBef>
                        <a:spcAft>
                          <a:spcPts val="0"/>
                        </a:spcAft>
                        <a:buClr>
                          <a:schemeClr val="dk1"/>
                        </a:buClr>
                        <a:buSzPts val="800"/>
                        <a:buFont typeface="Arial"/>
                        <a:buNone/>
                      </a:pPr>
                      <a:endParaRPr lang="en-US" sz="800" u="none" strike="noStrike" cap="none" dirty="0"/>
                    </a:p>
                    <a:p>
                      <a:pPr marL="0" marR="0" lvl="0" indent="-50800" algn="ctr" rtl="0">
                        <a:lnSpc>
                          <a:spcPct val="100000"/>
                        </a:lnSpc>
                        <a:spcBef>
                          <a:spcPts val="0"/>
                        </a:spcBef>
                        <a:spcAft>
                          <a:spcPts val="0"/>
                        </a:spcAft>
                        <a:buClr>
                          <a:srgbClr val="000000"/>
                        </a:buClr>
                        <a:buSzPts val="800"/>
                        <a:buFont typeface="Arial"/>
                        <a:buNone/>
                      </a:pPr>
                      <a:endParaRPr sz="800" u="none" strike="noStrike" cap="none" dirty="0">
                        <a:latin typeface="Calibri"/>
                        <a:ea typeface="Calibri"/>
                        <a:cs typeface="Calibri"/>
                        <a:sym typeface="Calibri"/>
                      </a:endParaRPr>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C00000"/>
                    </a:solidFill>
                  </a:tcPr>
                </a:tc>
                <a:extLst>
                  <a:ext uri="{0D108BD9-81ED-4DB2-BD59-A6C34878D82A}">
                    <a16:rowId xmlns:a16="http://schemas.microsoft.com/office/drawing/2014/main" val="10000"/>
                  </a:ext>
                </a:extLst>
              </a:tr>
              <a:tr h="491479">
                <a:tc vMerge="1">
                  <a:txBody>
                    <a:bodyPr/>
                    <a:lstStyle/>
                    <a:p>
                      <a:endParaRPr lang="en-US"/>
                    </a:p>
                  </a:txBody>
                  <a:tcPr/>
                </a:tc>
                <a:tc>
                  <a:txBody>
                    <a:bodyPr/>
                    <a:lstStyle/>
                    <a:p>
                      <a:pPr marL="0" marR="0" lvl="0" indent="-50800" algn="ctr" rtl="0">
                        <a:lnSpc>
                          <a:spcPct val="100000"/>
                        </a:lnSpc>
                        <a:spcBef>
                          <a:spcPts val="0"/>
                        </a:spcBef>
                        <a:spcAft>
                          <a:spcPts val="0"/>
                        </a:spcAft>
                        <a:buClr>
                          <a:srgbClr val="000000"/>
                        </a:buClr>
                        <a:buSzPts val="800"/>
                        <a:buFont typeface="Arial"/>
                        <a:buNone/>
                      </a:pPr>
                      <a:endParaRPr lang="en-US" sz="800" u="none" strike="noStrike" cap="none" dirty="0"/>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99FF33"/>
                    </a:solidFill>
                  </a:tcPr>
                </a:tc>
                <a:tc>
                  <a:txBody>
                    <a:bodyPr/>
                    <a:lstStyle/>
                    <a:p>
                      <a:pPr marL="0" marR="0" lvl="0" indent="-50800" algn="ctr" defTabSz="914400" rtl="0" eaLnBrk="1" fontAlgn="auto" latinLnBrk="0" hangingPunct="1">
                        <a:lnSpc>
                          <a:spcPct val="100000"/>
                        </a:lnSpc>
                        <a:spcBef>
                          <a:spcPts val="0"/>
                        </a:spcBef>
                        <a:spcAft>
                          <a:spcPts val="0"/>
                        </a:spcAft>
                        <a:buClr>
                          <a:srgbClr val="000000"/>
                        </a:buClr>
                        <a:buSzPts val="800"/>
                        <a:buFont typeface="Arial"/>
                        <a:buNone/>
                        <a:tabLst/>
                        <a:defRPr/>
                      </a:pPr>
                      <a:endParaRPr lang="en-US" sz="800" u="none" strike="noStrike" cap="none" dirty="0"/>
                    </a:p>
                    <a:p>
                      <a:pPr marL="0" marR="0" lvl="0" indent="-5080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800" b="0" i="0" u="none" strike="noStrike" kern="0" cap="none" spc="0" normalizeH="0" baseline="0" noProof="0" dirty="0">
                          <a:ln>
                            <a:noFill/>
                          </a:ln>
                          <a:solidFill>
                            <a:srgbClr val="000000"/>
                          </a:solidFill>
                          <a:effectLst/>
                          <a:uLnTx/>
                          <a:uFillTx/>
                          <a:latin typeface="Arial"/>
                          <a:cs typeface="Arial"/>
                          <a:sym typeface="Arial"/>
                        </a:rPr>
                        <a:t>EPS.RSK.1</a:t>
                      </a:r>
                    </a:p>
                    <a:p>
                      <a:pPr marL="0" marR="0" lvl="0" indent="-5080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800" b="0" i="0" u="none" strike="noStrike" kern="0" cap="none" spc="0" normalizeH="0" baseline="0" noProof="0" dirty="0">
                          <a:ln>
                            <a:noFill/>
                          </a:ln>
                          <a:solidFill>
                            <a:srgbClr val="000000"/>
                          </a:solidFill>
                          <a:effectLst/>
                          <a:uLnTx/>
                          <a:uFillTx/>
                          <a:latin typeface="Arial"/>
                          <a:cs typeface="Arial"/>
                          <a:sym typeface="Arial"/>
                        </a:rPr>
                        <a:t>EPS.RSK. 2</a:t>
                      </a:r>
                    </a:p>
                    <a:p>
                      <a:pPr marL="0" marR="0" lvl="0" indent="-5080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800" b="0" i="0" u="none" strike="noStrike" kern="0" cap="none" spc="0" normalizeH="0" baseline="0" noProof="0" dirty="0">
                          <a:ln>
                            <a:noFill/>
                          </a:ln>
                          <a:solidFill>
                            <a:srgbClr val="000000"/>
                          </a:solidFill>
                          <a:effectLst/>
                          <a:uLnTx/>
                          <a:uFillTx/>
                          <a:latin typeface="Arial"/>
                          <a:cs typeface="Arial"/>
                          <a:sym typeface="Arial"/>
                        </a:rPr>
                        <a:t>EPS.RSK.3</a:t>
                      </a:r>
                      <a:endParaRPr lang="en-US" sz="800" u="none" strike="noStrike" cap="none" dirty="0"/>
                    </a:p>
                    <a:p>
                      <a:pPr marL="0" marR="0" lvl="0" indent="-50800" algn="ctr" rtl="0">
                        <a:lnSpc>
                          <a:spcPct val="100000"/>
                        </a:lnSpc>
                        <a:spcBef>
                          <a:spcPts val="0"/>
                        </a:spcBef>
                        <a:spcAft>
                          <a:spcPts val="0"/>
                        </a:spcAft>
                        <a:buClr>
                          <a:srgbClr val="000000"/>
                        </a:buClr>
                        <a:buSzPts val="800"/>
                        <a:buFont typeface="Arial"/>
                        <a:buNone/>
                      </a:pPr>
                      <a:endParaRPr lang="en-US" sz="800" u="none" strike="noStrike" cap="none" dirty="0"/>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FF00"/>
                    </a:solidFill>
                  </a:tcPr>
                </a:tc>
                <a:tc>
                  <a:txBody>
                    <a:bodyPr/>
                    <a:lstStyle/>
                    <a:p>
                      <a:pPr marL="0" marR="0" lvl="0" indent="-50800" algn="ctr" rtl="0">
                        <a:lnSpc>
                          <a:spcPct val="100000"/>
                        </a:lnSpc>
                        <a:spcBef>
                          <a:spcPts val="0"/>
                        </a:spcBef>
                        <a:spcAft>
                          <a:spcPts val="0"/>
                        </a:spcAft>
                        <a:buClr>
                          <a:srgbClr val="000000"/>
                        </a:buClr>
                        <a:buSzPts val="800"/>
                        <a:buFont typeface="Arial"/>
                        <a:buNone/>
                      </a:pPr>
                      <a:endParaRPr sz="800" u="none" strike="noStrike" cap="none">
                        <a:latin typeface="Calibri"/>
                        <a:ea typeface="Calibri"/>
                        <a:cs typeface="Calibri"/>
                        <a:sym typeface="Calibri"/>
                      </a:endParaRPr>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000"/>
                    </a:solidFill>
                  </a:tcPr>
                </a:tc>
                <a:tc>
                  <a:txBody>
                    <a:bodyPr/>
                    <a:lstStyle/>
                    <a:p>
                      <a:pPr marL="0" marR="0" lvl="0" indent="-31750" algn="l" rtl="0">
                        <a:lnSpc>
                          <a:spcPct val="100000"/>
                        </a:lnSpc>
                        <a:spcBef>
                          <a:spcPts val="0"/>
                        </a:spcBef>
                        <a:spcAft>
                          <a:spcPts val="0"/>
                        </a:spcAft>
                        <a:buClr>
                          <a:srgbClr val="000000"/>
                        </a:buClr>
                        <a:buSzPts val="500"/>
                        <a:buFont typeface="Arial"/>
                        <a:buNone/>
                      </a:pPr>
                      <a:endParaRPr sz="500" u="none" strike="noStrike" cap="none">
                        <a:latin typeface="Calibri"/>
                        <a:ea typeface="Calibri"/>
                        <a:cs typeface="Calibri"/>
                        <a:sym typeface="Calibri"/>
                      </a:endParaRPr>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0000"/>
                    </a:solidFill>
                  </a:tcPr>
                </a:tc>
                <a:extLst>
                  <a:ext uri="{0D108BD9-81ED-4DB2-BD59-A6C34878D82A}">
                    <a16:rowId xmlns:a16="http://schemas.microsoft.com/office/drawing/2014/main" val="10001"/>
                  </a:ext>
                </a:extLst>
              </a:tr>
              <a:tr h="614425">
                <a:tc vMerge="1">
                  <a:txBody>
                    <a:bodyPr/>
                    <a:lstStyle/>
                    <a:p>
                      <a:endParaRPr lang="en-US"/>
                    </a:p>
                  </a:txBody>
                  <a:tcPr/>
                </a:tc>
                <a:tc>
                  <a:txBody>
                    <a:bodyPr/>
                    <a:lstStyle/>
                    <a:p>
                      <a:pPr marL="0" marR="0" lvl="0" indent="-31750" algn="l" rtl="0">
                        <a:lnSpc>
                          <a:spcPct val="100000"/>
                        </a:lnSpc>
                        <a:spcBef>
                          <a:spcPts val="0"/>
                        </a:spcBef>
                        <a:spcAft>
                          <a:spcPts val="0"/>
                        </a:spcAft>
                        <a:buClr>
                          <a:srgbClr val="000000"/>
                        </a:buClr>
                        <a:buSzPts val="500"/>
                        <a:buFont typeface="Arial"/>
                        <a:buNone/>
                      </a:pPr>
                      <a:endParaRPr sz="500" u="none" strike="noStrike" cap="none">
                        <a:latin typeface="Calibri"/>
                        <a:ea typeface="Calibri"/>
                        <a:cs typeface="Calibri"/>
                        <a:sym typeface="Calibri"/>
                      </a:endParaRPr>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33CC33"/>
                    </a:solidFill>
                  </a:tcPr>
                </a:tc>
                <a:tc>
                  <a:txBody>
                    <a:bodyPr/>
                    <a:lstStyle/>
                    <a:p>
                      <a:pPr marL="0" marR="0" lvl="0" indent="-114300" algn="l" rtl="0">
                        <a:lnSpc>
                          <a:spcPct val="100000"/>
                        </a:lnSpc>
                        <a:spcBef>
                          <a:spcPts val="0"/>
                        </a:spcBef>
                        <a:spcAft>
                          <a:spcPts val="0"/>
                        </a:spcAft>
                        <a:buClr>
                          <a:srgbClr val="000000"/>
                        </a:buClr>
                        <a:buSzPts val="1800"/>
                        <a:buFont typeface="Arial"/>
                        <a:buNone/>
                      </a:pPr>
                      <a:endParaRPr sz="1800" u="none" strike="noStrike" cap="none"/>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99FF33"/>
                    </a:solidFill>
                  </a:tcPr>
                </a:tc>
                <a:tc>
                  <a:txBody>
                    <a:bodyPr/>
                    <a:lstStyle/>
                    <a:p>
                      <a:pPr marL="0" marR="0" lvl="0" indent="-114300" algn="l" rtl="0">
                        <a:lnSpc>
                          <a:spcPct val="100000"/>
                        </a:lnSpc>
                        <a:spcBef>
                          <a:spcPts val="0"/>
                        </a:spcBef>
                        <a:spcAft>
                          <a:spcPts val="0"/>
                        </a:spcAft>
                        <a:buClr>
                          <a:srgbClr val="000000"/>
                        </a:buClr>
                        <a:buSzPts val="1800"/>
                        <a:buFont typeface="Arial"/>
                        <a:buNone/>
                      </a:pPr>
                      <a:endParaRPr sz="1800" u="none" strike="noStrike" cap="none" dirty="0"/>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FF00"/>
                    </a:solidFill>
                  </a:tcPr>
                </a:tc>
                <a:tc>
                  <a:txBody>
                    <a:bodyPr/>
                    <a:lstStyle/>
                    <a:p>
                      <a:pPr marL="32385" marR="0" lvl="0" indent="-31750" algn="ctr" rtl="0">
                        <a:lnSpc>
                          <a:spcPct val="100000"/>
                        </a:lnSpc>
                        <a:spcBef>
                          <a:spcPts val="0"/>
                        </a:spcBef>
                        <a:spcAft>
                          <a:spcPts val="0"/>
                        </a:spcAft>
                        <a:buClr>
                          <a:srgbClr val="000000"/>
                        </a:buClr>
                        <a:buSzPts val="500"/>
                        <a:buFont typeface="Arial"/>
                        <a:buNone/>
                      </a:pPr>
                      <a:endParaRPr sz="500" u="none" strike="noStrike" cap="none">
                        <a:latin typeface="Calibri"/>
                        <a:ea typeface="Calibri"/>
                        <a:cs typeface="Calibri"/>
                        <a:sym typeface="Calibri"/>
                      </a:endParaRPr>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000"/>
                    </a:solidFill>
                  </a:tcPr>
                </a:tc>
                <a:extLst>
                  <a:ext uri="{0D108BD9-81ED-4DB2-BD59-A6C34878D82A}">
                    <a16:rowId xmlns:a16="http://schemas.microsoft.com/office/drawing/2014/main" val="10002"/>
                  </a:ext>
                </a:extLst>
              </a:tr>
              <a:tr h="614425">
                <a:tc vMerge="1">
                  <a:txBody>
                    <a:bodyPr/>
                    <a:lstStyle/>
                    <a:p>
                      <a:endParaRPr lang="en-US"/>
                    </a:p>
                  </a:txBody>
                  <a:tcPr/>
                </a:tc>
                <a:tc>
                  <a:txBody>
                    <a:bodyPr/>
                    <a:lstStyle/>
                    <a:p>
                      <a:pPr marL="285750" marR="0" lvl="0" indent="-31750" algn="ctr" rtl="0">
                        <a:lnSpc>
                          <a:spcPct val="100000"/>
                        </a:lnSpc>
                        <a:spcBef>
                          <a:spcPts val="0"/>
                        </a:spcBef>
                        <a:spcAft>
                          <a:spcPts val="0"/>
                        </a:spcAft>
                        <a:buClr>
                          <a:srgbClr val="000000"/>
                        </a:buClr>
                        <a:buSzPts val="500"/>
                        <a:buFont typeface="Arial"/>
                        <a:buNone/>
                      </a:pPr>
                      <a:endParaRPr sz="500" u="none" strike="noStrike" cap="none" dirty="0">
                        <a:latin typeface="Calibri"/>
                        <a:ea typeface="Calibri"/>
                        <a:cs typeface="Calibri"/>
                        <a:sym typeface="Calibri"/>
                      </a:endParaRPr>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008000"/>
                    </a:solidFill>
                  </a:tcPr>
                </a:tc>
                <a:tc>
                  <a:txBody>
                    <a:bodyPr/>
                    <a:lstStyle/>
                    <a:p>
                      <a:pPr marL="0" marR="0" lvl="0" indent="-50800" algn="l" rtl="0">
                        <a:lnSpc>
                          <a:spcPct val="100000"/>
                        </a:lnSpc>
                        <a:spcBef>
                          <a:spcPts val="0"/>
                        </a:spcBef>
                        <a:spcAft>
                          <a:spcPts val="0"/>
                        </a:spcAft>
                        <a:buClr>
                          <a:srgbClr val="000000"/>
                        </a:buClr>
                        <a:buSzPts val="800"/>
                        <a:buFont typeface="Arial"/>
                        <a:buNone/>
                      </a:pPr>
                      <a:endParaRPr sz="800" u="none" strike="noStrike" cap="none"/>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33CC33"/>
                    </a:solidFill>
                  </a:tcPr>
                </a:tc>
                <a:tc>
                  <a:txBody>
                    <a:bodyPr/>
                    <a:lstStyle/>
                    <a:p>
                      <a:pPr marL="0" marR="0" lvl="0" indent="-31750" algn="ctr" rtl="0">
                        <a:lnSpc>
                          <a:spcPct val="100000"/>
                        </a:lnSpc>
                        <a:spcBef>
                          <a:spcPts val="0"/>
                        </a:spcBef>
                        <a:spcAft>
                          <a:spcPts val="0"/>
                        </a:spcAft>
                        <a:buClr>
                          <a:srgbClr val="000000"/>
                        </a:buClr>
                        <a:buSzPts val="500"/>
                        <a:buFont typeface="Arial"/>
                        <a:buNone/>
                      </a:pPr>
                      <a:endParaRPr sz="500" u="none" strike="noStrike" cap="none" dirty="0">
                        <a:latin typeface="Calibri"/>
                        <a:ea typeface="Calibri"/>
                        <a:cs typeface="Calibri"/>
                        <a:sym typeface="Calibri"/>
                      </a:endParaRPr>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99FF33"/>
                    </a:solidFill>
                  </a:tcPr>
                </a:tc>
                <a:tc>
                  <a:txBody>
                    <a:bodyPr/>
                    <a:lstStyle/>
                    <a:p>
                      <a:pPr marL="0" marR="0" lvl="0" indent="-31750" algn="l" rtl="0">
                        <a:lnSpc>
                          <a:spcPct val="100000"/>
                        </a:lnSpc>
                        <a:spcBef>
                          <a:spcPts val="0"/>
                        </a:spcBef>
                        <a:spcAft>
                          <a:spcPts val="0"/>
                        </a:spcAft>
                        <a:buClr>
                          <a:srgbClr val="000000"/>
                        </a:buClr>
                        <a:buSzPts val="500"/>
                        <a:buFont typeface="Arial"/>
                        <a:buNone/>
                      </a:pPr>
                      <a:endParaRPr sz="500" u="none" strike="noStrike" cap="none">
                        <a:latin typeface="Calibri"/>
                        <a:ea typeface="Calibri"/>
                        <a:cs typeface="Calibri"/>
                        <a:sym typeface="Calibri"/>
                      </a:endParaRPr>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FF00"/>
                    </a:solidFill>
                  </a:tcPr>
                </a:tc>
                <a:extLst>
                  <a:ext uri="{0D108BD9-81ED-4DB2-BD59-A6C34878D82A}">
                    <a16:rowId xmlns:a16="http://schemas.microsoft.com/office/drawing/2014/main" val="10003"/>
                  </a:ext>
                </a:extLst>
              </a:tr>
              <a:tr h="156875">
                <a:tc>
                  <a:txBody>
                    <a:bodyPr/>
                    <a:lstStyle/>
                    <a:p>
                      <a:pPr marL="0" marR="0" lvl="0" indent="-31750" algn="l" rtl="0">
                        <a:lnSpc>
                          <a:spcPct val="100000"/>
                        </a:lnSpc>
                        <a:spcBef>
                          <a:spcPts val="0"/>
                        </a:spcBef>
                        <a:spcAft>
                          <a:spcPts val="0"/>
                        </a:spcAft>
                        <a:buClr>
                          <a:srgbClr val="000000"/>
                        </a:buClr>
                        <a:buSzPts val="500"/>
                        <a:buFont typeface="Arial"/>
                        <a:buNone/>
                      </a:pPr>
                      <a:endParaRPr sz="500" u="none" strike="noStrike" cap="none">
                        <a:solidFill>
                          <a:schemeClr val="dk1"/>
                        </a:solidFill>
                        <a:latin typeface="Calibri"/>
                        <a:ea typeface="Calibri"/>
                        <a:cs typeface="Calibri"/>
                        <a:sym typeface="Calibri"/>
                      </a:endParaRPr>
                    </a:p>
                  </a:txBody>
                  <a:tcPr marL="3575" marR="3575" marT="3575" marB="0" anchor="b">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gridSpan="4">
                  <a:txBody>
                    <a:bodyPr/>
                    <a:lstStyle/>
                    <a:p>
                      <a:pPr marL="285750" marR="0" lvl="0" indent="-57150" algn="l" rtl="0">
                        <a:lnSpc>
                          <a:spcPct val="122222"/>
                        </a:lnSpc>
                        <a:spcBef>
                          <a:spcPts val="0"/>
                        </a:spcBef>
                        <a:spcAft>
                          <a:spcPts val="0"/>
                        </a:spcAft>
                        <a:buClr>
                          <a:schemeClr val="lt1"/>
                        </a:buClr>
                        <a:buSzPts val="900"/>
                        <a:buFont typeface="Times"/>
                        <a:buNone/>
                      </a:pPr>
                      <a:r>
                        <a:rPr lang="en-US" sz="900" b="1" u="none" strike="noStrike" cap="none" dirty="0">
                          <a:solidFill>
                            <a:schemeClr val="lt1"/>
                          </a:solidFill>
                          <a:latin typeface="Times"/>
                          <a:ea typeface="Times"/>
                          <a:cs typeface="Times"/>
                          <a:sym typeface="Times"/>
                        </a:rPr>
                        <a:t>Possibility</a:t>
                      </a:r>
                    </a:p>
                  </a:txBody>
                  <a:tcPr marL="3575" marR="3575" marT="3575" marB="0" anchor="b">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00000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bl>
          </a:graphicData>
        </a:graphic>
      </p:graphicFrame>
      <p:sp>
        <p:nvSpPr>
          <p:cNvPr id="710" name="Shape 710"/>
          <p:cNvSpPr txBox="1"/>
          <p:nvPr/>
        </p:nvSpPr>
        <p:spPr>
          <a:xfrm>
            <a:off x="228600" y="3892268"/>
            <a:ext cx="8382000" cy="2032000"/>
          </a:xfrm>
          <a:prstGeom prst="rect">
            <a:avLst/>
          </a:prstGeom>
          <a:no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chemeClr val="dk1"/>
              </a:buClr>
              <a:buSzPts val="1800"/>
              <a:buFont typeface="Arial"/>
              <a:buNone/>
            </a:pPr>
            <a:endParaRPr lang="en-US" sz="1800" b="0" i="0" u="none" strike="noStrike" cap="none" dirty="0">
              <a:solidFill>
                <a:schemeClr val="dk1"/>
              </a:solidFill>
              <a:latin typeface="Arial"/>
              <a:ea typeface="Arial"/>
              <a:cs typeface="Arial"/>
              <a:sym typeface="Arial"/>
            </a:endParaRPr>
          </a:p>
          <a:p>
            <a:pPr marL="0" marR="0" lvl="0" indent="-114300" algn="l" rtl="0">
              <a:lnSpc>
                <a:spcPct val="100000"/>
              </a:lnSpc>
              <a:spcBef>
                <a:spcPts val="0"/>
              </a:spcBef>
              <a:spcAft>
                <a:spcPts val="0"/>
              </a:spcAft>
              <a:buClr>
                <a:schemeClr val="dk1"/>
              </a:buClr>
              <a:buSzPts val="1800"/>
              <a:buFont typeface="Arial"/>
              <a:buNone/>
            </a:pPr>
            <a:r>
              <a:rPr lang="en-US" sz="1800" b="0" i="0" u="none" strike="noStrike" cap="none" dirty="0">
                <a:solidFill>
                  <a:schemeClr val="dk1"/>
                </a:solidFill>
                <a:latin typeface="Arial"/>
                <a:ea typeface="Arial"/>
                <a:cs typeface="Arial"/>
                <a:sym typeface="Arial"/>
              </a:rPr>
              <a:t>EPS.RSK.1: Optical Spectrometer fails to collect properly</a:t>
            </a:r>
          </a:p>
          <a:p>
            <a:pPr marL="0" marR="0" lvl="0" indent="-114300" algn="l" rtl="0">
              <a:lnSpc>
                <a:spcPct val="100000"/>
              </a:lnSpc>
              <a:spcBef>
                <a:spcPts val="0"/>
              </a:spcBef>
              <a:spcAft>
                <a:spcPts val="0"/>
              </a:spcAft>
              <a:buClr>
                <a:schemeClr val="dk1"/>
              </a:buClr>
              <a:buSzPts val="1800"/>
              <a:buFont typeface="Arial"/>
              <a:buNone/>
            </a:pPr>
            <a:r>
              <a:rPr lang="en-US" sz="1800" b="0" i="0" u="none" strike="noStrike" cap="none" dirty="0">
                <a:solidFill>
                  <a:schemeClr val="dk1"/>
                </a:solidFill>
                <a:latin typeface="Arial"/>
                <a:ea typeface="Arial"/>
                <a:cs typeface="Arial"/>
                <a:sym typeface="Arial"/>
              </a:rPr>
              <a:t>EPS.RSK.2: Vibration damages internal optics</a:t>
            </a:r>
          </a:p>
          <a:p>
            <a:pPr marL="0" marR="0" lvl="0" indent="-114300" algn="l" rtl="0">
              <a:lnSpc>
                <a:spcPct val="100000"/>
              </a:lnSpc>
              <a:spcBef>
                <a:spcPts val="0"/>
              </a:spcBef>
              <a:spcAft>
                <a:spcPts val="0"/>
              </a:spcAft>
              <a:buClr>
                <a:schemeClr val="dk1"/>
              </a:buClr>
              <a:buSzPts val="1800"/>
              <a:buFont typeface="Arial"/>
              <a:buNone/>
            </a:pPr>
            <a:r>
              <a:rPr lang="en-US" sz="1800" b="0" i="0" u="none" strike="noStrike" cap="none" dirty="0">
                <a:solidFill>
                  <a:schemeClr val="dk1"/>
                </a:solidFill>
                <a:latin typeface="Arial"/>
                <a:ea typeface="Arial"/>
                <a:cs typeface="Arial"/>
                <a:sym typeface="Arial"/>
              </a:rPr>
              <a:t>EPS.RSK.3: Fail to send Data</a:t>
            </a:r>
          </a:p>
        </p:txBody>
      </p:sp>
      <p:sp>
        <p:nvSpPr>
          <p:cNvPr id="711" name="Shape 711"/>
          <p:cNvSpPr txBox="1"/>
          <p:nvPr/>
        </p:nvSpPr>
        <p:spPr>
          <a:xfrm>
            <a:off x="3962400" y="1143000"/>
            <a:ext cx="4267200" cy="944563"/>
          </a:xfrm>
          <a:prstGeom prst="rect">
            <a:avLst/>
          </a:prstGeom>
          <a:noFill/>
          <a:ln>
            <a:noFill/>
          </a:ln>
        </p:spPr>
        <p:txBody>
          <a:bodyPr wrap="square" lIns="91425" tIns="45700" rIns="91425" bIns="45700" anchor="t" anchorCtr="0">
            <a:noAutofit/>
          </a:bodyPr>
          <a:lstStyle/>
          <a:p>
            <a:pPr marL="342900" lvl="0" indent="-342900">
              <a:buClr>
                <a:schemeClr val="dk1"/>
              </a:buClr>
              <a:buSzPts val="1800"/>
              <a:buFont typeface="Century"/>
              <a:buChar char="•"/>
            </a:pPr>
            <a:r>
              <a:rPr lang="en-US" sz="1800" dirty="0">
                <a:solidFill>
                  <a:schemeClr val="dk1"/>
                </a:solidFill>
                <a:latin typeface="Century"/>
                <a:ea typeface="Century"/>
                <a:cs typeface="Century"/>
                <a:sym typeface="Century"/>
              </a:rPr>
              <a:t>Mission Objective: Detect photon spectrum from 200 nm – 800 nm (UV-NIR)</a:t>
            </a:r>
          </a:p>
          <a:p>
            <a:pPr marL="342900" lvl="0" indent="-342900">
              <a:buClr>
                <a:schemeClr val="dk1"/>
              </a:buClr>
              <a:buSzPts val="1800"/>
              <a:buFont typeface="Century"/>
              <a:buChar char="•"/>
            </a:pPr>
            <a:endParaRPr lang="en-US" sz="1800" dirty="0">
              <a:solidFill>
                <a:schemeClr val="dk1"/>
              </a:solidFill>
              <a:latin typeface="Century"/>
              <a:ea typeface="Century"/>
              <a:cs typeface="Century"/>
              <a:sym typeface="Century"/>
            </a:endParaRPr>
          </a:p>
          <a:p>
            <a:pPr marL="342900" marR="0" lvl="0" indent="-342900" algn="l" rtl="0">
              <a:lnSpc>
                <a:spcPct val="100000"/>
              </a:lnSpc>
              <a:spcBef>
                <a:spcPts val="0"/>
              </a:spcBef>
              <a:spcAft>
                <a:spcPts val="0"/>
              </a:spcAft>
              <a:buClr>
                <a:schemeClr val="dk1"/>
              </a:buClr>
              <a:buSzPts val="1800"/>
              <a:buFont typeface="Century"/>
              <a:buChar char="•"/>
            </a:pPr>
            <a:endParaRPr lang="en-US" sz="1800" b="0" i="0" u="none" strike="noStrike" cap="none" dirty="0">
              <a:solidFill>
                <a:schemeClr val="dk1"/>
              </a:solidFill>
              <a:latin typeface="Century"/>
              <a:ea typeface="Century"/>
              <a:cs typeface="Century"/>
              <a:sym typeface="Century"/>
            </a:endParaRPr>
          </a:p>
        </p:txBody>
      </p:sp>
    </p:spTree>
    <p:extLst>
      <p:ext uri="{BB962C8B-B14F-4D97-AF65-F5344CB8AC3E}">
        <p14:creationId xmlns:p14="http://schemas.microsoft.com/office/powerpoint/2010/main" val="9237147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Shape 707"/>
          <p:cNvSpPr txBox="1">
            <a:spLocks noGrp="1"/>
          </p:cNvSpPr>
          <p:nvPr>
            <p:ph type="title"/>
          </p:nvPr>
        </p:nvSpPr>
        <p:spPr>
          <a:xfrm>
            <a:off x="0" y="76200"/>
            <a:ext cx="8229600" cy="1143000"/>
          </a:xfrm>
          <a:prstGeom prst="rect">
            <a:avLst/>
          </a:prstGeom>
          <a:noFill/>
          <a:ln>
            <a:noFill/>
          </a:ln>
        </p:spPr>
        <p:txBody>
          <a:bodyPr wrap="square" lIns="91425" tIns="45700" rIns="91425" bIns="45700" anchor="ctr" anchorCtr="0">
            <a:noAutofit/>
          </a:bodyPr>
          <a:lstStyle/>
          <a:p>
            <a:pPr marL="0" marR="0" lvl="0" indent="-88900" algn="l" rtl="0">
              <a:lnSpc>
                <a:spcPct val="100000"/>
              </a:lnSpc>
              <a:spcBef>
                <a:spcPts val="0"/>
              </a:spcBef>
              <a:spcAft>
                <a:spcPts val="0"/>
              </a:spcAft>
              <a:buClr>
                <a:schemeClr val="dk2"/>
              </a:buClr>
              <a:buSzPts val="1400"/>
              <a:buFont typeface="Century"/>
              <a:buNone/>
            </a:pPr>
            <a:r>
              <a:rPr lang="en-US" sz="2800" b="0" i="0" u="none" strike="noStrike" cap="none" dirty="0">
                <a:solidFill>
                  <a:schemeClr val="dk2"/>
                </a:solidFill>
                <a:latin typeface="Century"/>
                <a:ea typeface="Century"/>
                <a:cs typeface="Century"/>
                <a:sym typeface="Century"/>
              </a:rPr>
              <a:t>Risk Matrix: Pressure Gauge</a:t>
            </a:r>
          </a:p>
        </p:txBody>
      </p:sp>
      <p:sp>
        <p:nvSpPr>
          <p:cNvPr id="708" name="Shape 708"/>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39</a:t>
            </a:fld>
            <a:endParaRPr lang="en-US" sz="1400" b="0" i="0" u="none" strike="noStrike" cap="none">
              <a:solidFill>
                <a:schemeClr val="dk1"/>
              </a:solidFill>
              <a:latin typeface="Century"/>
              <a:ea typeface="Century"/>
              <a:cs typeface="Century"/>
              <a:sym typeface="Century"/>
            </a:endParaRPr>
          </a:p>
        </p:txBody>
      </p:sp>
      <p:graphicFrame>
        <p:nvGraphicFramePr>
          <p:cNvPr id="709" name="Shape 709"/>
          <p:cNvGraphicFramePr/>
          <p:nvPr>
            <p:extLst>
              <p:ext uri="{D42A27DB-BD31-4B8C-83A1-F6EECF244321}">
                <p14:modId xmlns:p14="http://schemas.microsoft.com/office/powerpoint/2010/main" val="4134768331"/>
              </p:ext>
            </p:extLst>
          </p:nvPr>
        </p:nvGraphicFramePr>
        <p:xfrm>
          <a:off x="228600" y="1143000"/>
          <a:ext cx="3607475" cy="2628598"/>
        </p:xfrm>
        <a:graphic>
          <a:graphicData uri="http://schemas.openxmlformats.org/drawingml/2006/table">
            <a:tbl>
              <a:tblPr>
                <a:noFill/>
                <a:tableStyleId>{480EE60A-A0CB-4DC3-AB15-BCE888D5838C}</a:tableStyleId>
              </a:tblPr>
              <a:tblGrid>
                <a:gridCol w="251075">
                  <a:extLst>
                    <a:ext uri="{9D8B030D-6E8A-4147-A177-3AD203B41FA5}">
                      <a16:colId xmlns:a16="http://schemas.microsoft.com/office/drawing/2014/main" val="20000"/>
                    </a:ext>
                  </a:extLst>
                </a:gridCol>
                <a:gridCol w="839100">
                  <a:extLst>
                    <a:ext uri="{9D8B030D-6E8A-4147-A177-3AD203B41FA5}">
                      <a16:colId xmlns:a16="http://schemas.microsoft.com/office/drawing/2014/main" val="20001"/>
                    </a:ext>
                  </a:extLst>
                </a:gridCol>
                <a:gridCol w="839100">
                  <a:extLst>
                    <a:ext uri="{9D8B030D-6E8A-4147-A177-3AD203B41FA5}">
                      <a16:colId xmlns:a16="http://schemas.microsoft.com/office/drawing/2014/main" val="20002"/>
                    </a:ext>
                  </a:extLst>
                </a:gridCol>
                <a:gridCol w="839100">
                  <a:extLst>
                    <a:ext uri="{9D8B030D-6E8A-4147-A177-3AD203B41FA5}">
                      <a16:colId xmlns:a16="http://schemas.microsoft.com/office/drawing/2014/main" val="20003"/>
                    </a:ext>
                  </a:extLst>
                </a:gridCol>
                <a:gridCol w="839100">
                  <a:extLst>
                    <a:ext uri="{9D8B030D-6E8A-4147-A177-3AD203B41FA5}">
                      <a16:colId xmlns:a16="http://schemas.microsoft.com/office/drawing/2014/main" val="20004"/>
                    </a:ext>
                  </a:extLst>
                </a:gridCol>
              </a:tblGrid>
              <a:tr h="614425">
                <a:tc rowSpan="4">
                  <a:txBody>
                    <a:bodyPr/>
                    <a:lstStyle/>
                    <a:p>
                      <a:pPr marL="285750" marR="0" lvl="0" indent="-57150" algn="l" rtl="0">
                        <a:lnSpc>
                          <a:spcPct val="100000"/>
                        </a:lnSpc>
                        <a:spcBef>
                          <a:spcPts val="0"/>
                        </a:spcBef>
                        <a:spcAft>
                          <a:spcPts val="0"/>
                        </a:spcAft>
                        <a:buClr>
                          <a:schemeClr val="lt1"/>
                        </a:buClr>
                        <a:buSzPts val="900"/>
                        <a:buFont typeface="Times"/>
                        <a:buNone/>
                      </a:pPr>
                      <a:r>
                        <a:rPr lang="en-US" sz="900" b="1" u="none" strike="noStrike" cap="none">
                          <a:solidFill>
                            <a:schemeClr val="lt1"/>
                          </a:solidFill>
                          <a:latin typeface="Times"/>
                          <a:ea typeface="Times"/>
                          <a:cs typeface="Times"/>
                          <a:sym typeface="Times"/>
                        </a:rPr>
                        <a:t>Consequence </a:t>
                      </a:r>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000000"/>
                    </a:solidFill>
                  </a:tcPr>
                </a:tc>
                <a:tc>
                  <a:txBody>
                    <a:bodyPr/>
                    <a:lstStyle/>
                    <a:p>
                      <a:pPr marL="0" marR="0" lvl="0" indent="-31750" algn="ctr" rtl="0">
                        <a:lnSpc>
                          <a:spcPct val="100000"/>
                        </a:lnSpc>
                        <a:spcBef>
                          <a:spcPts val="0"/>
                        </a:spcBef>
                        <a:spcAft>
                          <a:spcPts val="0"/>
                        </a:spcAft>
                        <a:buClr>
                          <a:srgbClr val="000000"/>
                        </a:buClr>
                        <a:buSzPts val="500"/>
                        <a:buFont typeface="Arial"/>
                        <a:buNone/>
                      </a:pPr>
                      <a:endParaRPr sz="500" u="none" strike="noStrike" cap="none">
                        <a:latin typeface="Calibri"/>
                        <a:ea typeface="Calibri"/>
                        <a:cs typeface="Calibri"/>
                        <a:sym typeface="Calibri"/>
                      </a:endParaRPr>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FF00"/>
                    </a:solidFill>
                  </a:tcPr>
                </a:tc>
                <a:tc>
                  <a:txBody>
                    <a:bodyPr/>
                    <a:lstStyle/>
                    <a:p>
                      <a:pPr marL="0" marR="0" lvl="0" indent="-50800" algn="ctr" rtl="0">
                        <a:lnSpc>
                          <a:spcPct val="100000"/>
                        </a:lnSpc>
                        <a:spcBef>
                          <a:spcPts val="0"/>
                        </a:spcBef>
                        <a:spcAft>
                          <a:spcPts val="0"/>
                        </a:spcAft>
                        <a:buClr>
                          <a:srgbClr val="000000"/>
                        </a:buClr>
                        <a:buSzPts val="800"/>
                        <a:buFont typeface="Arial"/>
                        <a:buNone/>
                      </a:pPr>
                      <a:endParaRPr lang="en-US" sz="800" u="none" strike="noStrike" cap="none" dirty="0"/>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000"/>
                    </a:solidFill>
                  </a:tcPr>
                </a:tc>
                <a:tc>
                  <a:txBody>
                    <a:bodyPr/>
                    <a:lstStyle/>
                    <a:p>
                      <a:pPr marL="0" marR="0" lvl="0" indent="-50800" algn="ctr" rtl="0">
                        <a:lnSpc>
                          <a:spcPct val="100000"/>
                        </a:lnSpc>
                        <a:spcBef>
                          <a:spcPts val="0"/>
                        </a:spcBef>
                        <a:spcAft>
                          <a:spcPts val="0"/>
                        </a:spcAft>
                        <a:buClr>
                          <a:srgbClr val="000000"/>
                        </a:buClr>
                        <a:buSzPts val="800"/>
                        <a:buFont typeface="Arial"/>
                        <a:buNone/>
                      </a:pPr>
                      <a:endParaRPr sz="800" u="none" strike="noStrike" cap="none"/>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0000"/>
                    </a:solidFill>
                  </a:tcPr>
                </a:tc>
                <a:tc>
                  <a:txBody>
                    <a:bodyPr/>
                    <a:lstStyle/>
                    <a:p>
                      <a:pPr marL="0" marR="0" lvl="0" indent="-50800" algn="ctr" rtl="0">
                        <a:lnSpc>
                          <a:spcPct val="100000"/>
                        </a:lnSpc>
                        <a:spcBef>
                          <a:spcPts val="0"/>
                        </a:spcBef>
                        <a:spcAft>
                          <a:spcPts val="0"/>
                        </a:spcAft>
                        <a:buClr>
                          <a:srgbClr val="000000"/>
                        </a:buClr>
                        <a:buSzPts val="800"/>
                        <a:buFont typeface="Arial"/>
                        <a:buNone/>
                      </a:pPr>
                      <a:endParaRPr sz="800" u="none" strike="noStrike" cap="none" dirty="0">
                        <a:latin typeface="Calibri"/>
                        <a:ea typeface="Calibri"/>
                        <a:cs typeface="Calibri"/>
                        <a:sym typeface="Calibri"/>
                      </a:endParaRPr>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C00000"/>
                    </a:solidFill>
                  </a:tcPr>
                </a:tc>
                <a:extLst>
                  <a:ext uri="{0D108BD9-81ED-4DB2-BD59-A6C34878D82A}">
                    <a16:rowId xmlns:a16="http://schemas.microsoft.com/office/drawing/2014/main" val="10000"/>
                  </a:ext>
                </a:extLst>
              </a:tr>
              <a:tr h="614425">
                <a:tc vMerge="1">
                  <a:txBody>
                    <a:bodyPr/>
                    <a:lstStyle/>
                    <a:p>
                      <a:endParaRPr lang="en-US"/>
                    </a:p>
                  </a:txBody>
                  <a:tcPr/>
                </a:tc>
                <a:tc>
                  <a:txBody>
                    <a:bodyPr/>
                    <a:lstStyle/>
                    <a:p>
                      <a:pPr marL="0" marR="0" lvl="0" indent="-50800" algn="ctr" rtl="0">
                        <a:lnSpc>
                          <a:spcPct val="100000"/>
                        </a:lnSpc>
                        <a:spcBef>
                          <a:spcPts val="0"/>
                        </a:spcBef>
                        <a:spcAft>
                          <a:spcPts val="0"/>
                        </a:spcAft>
                        <a:buClr>
                          <a:srgbClr val="000000"/>
                        </a:buClr>
                        <a:buSzPts val="800"/>
                        <a:buFont typeface="Arial"/>
                        <a:buNone/>
                      </a:pPr>
                      <a:endParaRPr lang="en-US" sz="800" u="none" strike="noStrike" cap="none" dirty="0"/>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99FF33"/>
                    </a:solidFill>
                  </a:tcPr>
                </a:tc>
                <a:tc>
                  <a:txBody>
                    <a:bodyPr/>
                    <a:lstStyle/>
                    <a:p>
                      <a:pPr marL="0" marR="0" lvl="0" indent="-50800" algn="ctr" defTabSz="914400" rtl="0" eaLnBrk="1" fontAlgn="auto" latinLnBrk="0" hangingPunct="1">
                        <a:lnSpc>
                          <a:spcPct val="100000"/>
                        </a:lnSpc>
                        <a:spcBef>
                          <a:spcPts val="0"/>
                        </a:spcBef>
                        <a:spcAft>
                          <a:spcPts val="0"/>
                        </a:spcAft>
                        <a:buClr>
                          <a:srgbClr val="000000"/>
                        </a:buClr>
                        <a:buSzPts val="800"/>
                        <a:buFont typeface="Arial"/>
                        <a:buNone/>
                        <a:tabLst/>
                        <a:defRPr/>
                      </a:pPr>
                      <a:r>
                        <a:rPr lang="en-US" sz="800" u="none" strike="noStrike" cap="none" dirty="0"/>
                        <a:t>EPS.RSK.2</a:t>
                      </a:r>
                    </a:p>
                    <a:p>
                      <a:pPr marL="0" marR="0" lvl="0" indent="-5080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800" b="0" i="0" u="none" strike="noStrike" kern="0" cap="none" spc="0" normalizeH="0" baseline="0" noProof="0" dirty="0">
                          <a:ln>
                            <a:noFill/>
                          </a:ln>
                          <a:solidFill>
                            <a:srgbClr val="000000"/>
                          </a:solidFill>
                          <a:effectLst/>
                          <a:uLnTx/>
                          <a:uFillTx/>
                          <a:latin typeface="Arial"/>
                          <a:cs typeface="Arial"/>
                          <a:sym typeface="Arial"/>
                        </a:rPr>
                        <a:t>EPS.RSK.1</a:t>
                      </a:r>
                    </a:p>
                    <a:p>
                      <a:pPr marL="0" marR="0" lvl="0" indent="-50800" algn="ctr" rtl="0">
                        <a:lnSpc>
                          <a:spcPct val="100000"/>
                        </a:lnSpc>
                        <a:spcBef>
                          <a:spcPts val="0"/>
                        </a:spcBef>
                        <a:spcAft>
                          <a:spcPts val="0"/>
                        </a:spcAft>
                        <a:buClr>
                          <a:schemeClr val="dk1"/>
                        </a:buClr>
                        <a:buSzPts val="800"/>
                        <a:buFont typeface="Arial"/>
                        <a:buNone/>
                      </a:pPr>
                      <a:endParaRPr lang="en-US" sz="800" u="none" strike="noStrike" cap="none" dirty="0"/>
                    </a:p>
                    <a:p>
                      <a:pPr marL="0" marR="0" lvl="0" indent="-50800" algn="ctr" rtl="0">
                        <a:lnSpc>
                          <a:spcPct val="100000"/>
                        </a:lnSpc>
                        <a:spcBef>
                          <a:spcPts val="0"/>
                        </a:spcBef>
                        <a:spcAft>
                          <a:spcPts val="0"/>
                        </a:spcAft>
                        <a:buClr>
                          <a:srgbClr val="000000"/>
                        </a:buClr>
                        <a:buSzPts val="800"/>
                        <a:buFont typeface="Arial"/>
                        <a:buNone/>
                      </a:pPr>
                      <a:endParaRPr sz="800" u="none" strike="noStrike" cap="none" dirty="0"/>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FF00"/>
                    </a:solidFill>
                  </a:tcPr>
                </a:tc>
                <a:tc>
                  <a:txBody>
                    <a:bodyPr/>
                    <a:lstStyle/>
                    <a:p>
                      <a:pPr marL="0" marR="0" lvl="0" indent="-50800" algn="ctr" rtl="0">
                        <a:lnSpc>
                          <a:spcPct val="100000"/>
                        </a:lnSpc>
                        <a:spcBef>
                          <a:spcPts val="0"/>
                        </a:spcBef>
                        <a:spcAft>
                          <a:spcPts val="0"/>
                        </a:spcAft>
                        <a:buClr>
                          <a:srgbClr val="000000"/>
                        </a:buClr>
                        <a:buSzPts val="800"/>
                        <a:buFont typeface="Arial"/>
                        <a:buNone/>
                      </a:pPr>
                      <a:endParaRPr sz="800" u="none" strike="noStrike" cap="none">
                        <a:latin typeface="Calibri"/>
                        <a:ea typeface="Calibri"/>
                        <a:cs typeface="Calibri"/>
                        <a:sym typeface="Calibri"/>
                      </a:endParaRPr>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000"/>
                    </a:solidFill>
                  </a:tcPr>
                </a:tc>
                <a:tc>
                  <a:txBody>
                    <a:bodyPr/>
                    <a:lstStyle/>
                    <a:p>
                      <a:pPr marL="0" marR="0" lvl="0" indent="-31750" algn="l" rtl="0">
                        <a:lnSpc>
                          <a:spcPct val="100000"/>
                        </a:lnSpc>
                        <a:spcBef>
                          <a:spcPts val="0"/>
                        </a:spcBef>
                        <a:spcAft>
                          <a:spcPts val="0"/>
                        </a:spcAft>
                        <a:buClr>
                          <a:srgbClr val="000000"/>
                        </a:buClr>
                        <a:buSzPts val="500"/>
                        <a:buFont typeface="Arial"/>
                        <a:buNone/>
                      </a:pPr>
                      <a:endParaRPr sz="500" u="none" strike="noStrike" cap="none">
                        <a:latin typeface="Calibri"/>
                        <a:ea typeface="Calibri"/>
                        <a:cs typeface="Calibri"/>
                        <a:sym typeface="Calibri"/>
                      </a:endParaRPr>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0000"/>
                    </a:solidFill>
                  </a:tcPr>
                </a:tc>
                <a:extLst>
                  <a:ext uri="{0D108BD9-81ED-4DB2-BD59-A6C34878D82A}">
                    <a16:rowId xmlns:a16="http://schemas.microsoft.com/office/drawing/2014/main" val="10001"/>
                  </a:ext>
                </a:extLst>
              </a:tr>
              <a:tr h="614425">
                <a:tc vMerge="1">
                  <a:txBody>
                    <a:bodyPr/>
                    <a:lstStyle/>
                    <a:p>
                      <a:endParaRPr lang="en-US"/>
                    </a:p>
                  </a:txBody>
                  <a:tcPr/>
                </a:tc>
                <a:tc>
                  <a:txBody>
                    <a:bodyPr/>
                    <a:lstStyle/>
                    <a:p>
                      <a:pPr marL="0" marR="0" lvl="0" indent="-31750" algn="l" rtl="0">
                        <a:lnSpc>
                          <a:spcPct val="100000"/>
                        </a:lnSpc>
                        <a:spcBef>
                          <a:spcPts val="0"/>
                        </a:spcBef>
                        <a:spcAft>
                          <a:spcPts val="0"/>
                        </a:spcAft>
                        <a:buClr>
                          <a:srgbClr val="000000"/>
                        </a:buClr>
                        <a:buSzPts val="500"/>
                        <a:buFont typeface="Arial"/>
                        <a:buNone/>
                      </a:pPr>
                      <a:endParaRPr sz="500" u="none" strike="noStrike" cap="none">
                        <a:latin typeface="Calibri"/>
                        <a:ea typeface="Calibri"/>
                        <a:cs typeface="Calibri"/>
                        <a:sym typeface="Calibri"/>
                      </a:endParaRPr>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33CC33"/>
                    </a:solidFill>
                  </a:tcPr>
                </a:tc>
                <a:tc>
                  <a:txBody>
                    <a:bodyPr/>
                    <a:lstStyle/>
                    <a:p>
                      <a:pPr marL="0" marR="0" lvl="0" indent="-114300" algn="l" rtl="0">
                        <a:lnSpc>
                          <a:spcPct val="100000"/>
                        </a:lnSpc>
                        <a:spcBef>
                          <a:spcPts val="0"/>
                        </a:spcBef>
                        <a:spcAft>
                          <a:spcPts val="0"/>
                        </a:spcAft>
                        <a:buClr>
                          <a:srgbClr val="000000"/>
                        </a:buClr>
                        <a:buSzPts val="1800"/>
                        <a:buFont typeface="Arial"/>
                        <a:buNone/>
                      </a:pPr>
                      <a:endParaRPr sz="1800" u="none" strike="noStrike" cap="none"/>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99FF33"/>
                    </a:solidFill>
                  </a:tcPr>
                </a:tc>
                <a:tc>
                  <a:txBody>
                    <a:bodyPr/>
                    <a:lstStyle/>
                    <a:p>
                      <a:pPr marL="0" marR="0" lvl="0" indent="-114300" algn="l" rtl="0">
                        <a:lnSpc>
                          <a:spcPct val="100000"/>
                        </a:lnSpc>
                        <a:spcBef>
                          <a:spcPts val="0"/>
                        </a:spcBef>
                        <a:spcAft>
                          <a:spcPts val="0"/>
                        </a:spcAft>
                        <a:buClr>
                          <a:srgbClr val="000000"/>
                        </a:buClr>
                        <a:buSzPts val="1800"/>
                        <a:buFont typeface="Arial"/>
                        <a:buNone/>
                      </a:pPr>
                      <a:endParaRPr sz="1800" u="none" strike="noStrike" cap="none"/>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FF00"/>
                    </a:solidFill>
                  </a:tcPr>
                </a:tc>
                <a:tc>
                  <a:txBody>
                    <a:bodyPr/>
                    <a:lstStyle/>
                    <a:p>
                      <a:pPr marL="32385" marR="0" lvl="0" indent="-31750" algn="ctr" rtl="0">
                        <a:lnSpc>
                          <a:spcPct val="100000"/>
                        </a:lnSpc>
                        <a:spcBef>
                          <a:spcPts val="0"/>
                        </a:spcBef>
                        <a:spcAft>
                          <a:spcPts val="0"/>
                        </a:spcAft>
                        <a:buClr>
                          <a:srgbClr val="000000"/>
                        </a:buClr>
                        <a:buSzPts val="500"/>
                        <a:buFont typeface="Arial"/>
                        <a:buNone/>
                      </a:pPr>
                      <a:endParaRPr sz="500" u="none" strike="noStrike" cap="none">
                        <a:latin typeface="Calibri"/>
                        <a:ea typeface="Calibri"/>
                        <a:cs typeface="Calibri"/>
                        <a:sym typeface="Calibri"/>
                      </a:endParaRPr>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000"/>
                    </a:solidFill>
                  </a:tcPr>
                </a:tc>
                <a:extLst>
                  <a:ext uri="{0D108BD9-81ED-4DB2-BD59-A6C34878D82A}">
                    <a16:rowId xmlns:a16="http://schemas.microsoft.com/office/drawing/2014/main" val="10002"/>
                  </a:ext>
                </a:extLst>
              </a:tr>
              <a:tr h="614425">
                <a:tc vMerge="1">
                  <a:txBody>
                    <a:bodyPr/>
                    <a:lstStyle/>
                    <a:p>
                      <a:endParaRPr lang="en-US"/>
                    </a:p>
                  </a:txBody>
                  <a:tcPr/>
                </a:tc>
                <a:tc>
                  <a:txBody>
                    <a:bodyPr/>
                    <a:lstStyle/>
                    <a:p>
                      <a:pPr marL="285750" marR="0" lvl="0" indent="-31750" algn="ctr" rtl="0">
                        <a:lnSpc>
                          <a:spcPct val="100000"/>
                        </a:lnSpc>
                        <a:spcBef>
                          <a:spcPts val="0"/>
                        </a:spcBef>
                        <a:spcAft>
                          <a:spcPts val="0"/>
                        </a:spcAft>
                        <a:buClr>
                          <a:srgbClr val="000000"/>
                        </a:buClr>
                        <a:buSzPts val="500"/>
                        <a:buFont typeface="Arial"/>
                        <a:buNone/>
                      </a:pPr>
                      <a:endParaRPr sz="500" u="none" strike="noStrike" cap="none" dirty="0">
                        <a:latin typeface="Calibri"/>
                        <a:ea typeface="Calibri"/>
                        <a:cs typeface="Calibri"/>
                        <a:sym typeface="Calibri"/>
                      </a:endParaRPr>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008000"/>
                    </a:solidFill>
                  </a:tcPr>
                </a:tc>
                <a:tc>
                  <a:txBody>
                    <a:bodyPr/>
                    <a:lstStyle/>
                    <a:p>
                      <a:pPr marL="0" marR="0" lvl="0" indent="-50800" algn="l" rtl="0">
                        <a:lnSpc>
                          <a:spcPct val="100000"/>
                        </a:lnSpc>
                        <a:spcBef>
                          <a:spcPts val="0"/>
                        </a:spcBef>
                        <a:spcAft>
                          <a:spcPts val="0"/>
                        </a:spcAft>
                        <a:buClr>
                          <a:srgbClr val="000000"/>
                        </a:buClr>
                        <a:buSzPts val="800"/>
                        <a:buFont typeface="Arial"/>
                        <a:buNone/>
                      </a:pPr>
                      <a:endParaRPr sz="800" u="none" strike="noStrike" cap="none"/>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33CC33"/>
                    </a:solidFill>
                  </a:tcPr>
                </a:tc>
                <a:tc>
                  <a:txBody>
                    <a:bodyPr/>
                    <a:lstStyle/>
                    <a:p>
                      <a:pPr marL="0" marR="0" lvl="0" indent="-31750" algn="ctr" rtl="0">
                        <a:lnSpc>
                          <a:spcPct val="100000"/>
                        </a:lnSpc>
                        <a:spcBef>
                          <a:spcPts val="0"/>
                        </a:spcBef>
                        <a:spcAft>
                          <a:spcPts val="0"/>
                        </a:spcAft>
                        <a:buClr>
                          <a:srgbClr val="000000"/>
                        </a:buClr>
                        <a:buSzPts val="500"/>
                        <a:buFont typeface="Arial"/>
                        <a:buNone/>
                      </a:pPr>
                      <a:endParaRPr sz="500" u="none" strike="noStrike" cap="none">
                        <a:latin typeface="Calibri"/>
                        <a:ea typeface="Calibri"/>
                        <a:cs typeface="Calibri"/>
                        <a:sym typeface="Calibri"/>
                      </a:endParaRPr>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99FF33"/>
                    </a:solidFill>
                  </a:tcPr>
                </a:tc>
                <a:tc>
                  <a:txBody>
                    <a:bodyPr/>
                    <a:lstStyle/>
                    <a:p>
                      <a:pPr marL="0" marR="0" lvl="0" indent="-31750" algn="l" rtl="0">
                        <a:lnSpc>
                          <a:spcPct val="100000"/>
                        </a:lnSpc>
                        <a:spcBef>
                          <a:spcPts val="0"/>
                        </a:spcBef>
                        <a:spcAft>
                          <a:spcPts val="0"/>
                        </a:spcAft>
                        <a:buClr>
                          <a:srgbClr val="000000"/>
                        </a:buClr>
                        <a:buSzPts val="500"/>
                        <a:buFont typeface="Arial"/>
                        <a:buNone/>
                      </a:pPr>
                      <a:endParaRPr sz="500" u="none" strike="noStrike" cap="none">
                        <a:latin typeface="Calibri"/>
                        <a:ea typeface="Calibri"/>
                        <a:cs typeface="Calibri"/>
                        <a:sym typeface="Calibri"/>
                      </a:endParaRPr>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FF00"/>
                    </a:solidFill>
                  </a:tcPr>
                </a:tc>
                <a:extLst>
                  <a:ext uri="{0D108BD9-81ED-4DB2-BD59-A6C34878D82A}">
                    <a16:rowId xmlns:a16="http://schemas.microsoft.com/office/drawing/2014/main" val="10003"/>
                  </a:ext>
                </a:extLst>
              </a:tr>
              <a:tr h="156875">
                <a:tc>
                  <a:txBody>
                    <a:bodyPr/>
                    <a:lstStyle/>
                    <a:p>
                      <a:pPr marL="0" marR="0" lvl="0" indent="-31750" algn="l" rtl="0">
                        <a:lnSpc>
                          <a:spcPct val="100000"/>
                        </a:lnSpc>
                        <a:spcBef>
                          <a:spcPts val="0"/>
                        </a:spcBef>
                        <a:spcAft>
                          <a:spcPts val="0"/>
                        </a:spcAft>
                        <a:buClr>
                          <a:srgbClr val="000000"/>
                        </a:buClr>
                        <a:buSzPts val="500"/>
                        <a:buFont typeface="Arial"/>
                        <a:buNone/>
                      </a:pPr>
                      <a:endParaRPr sz="500" u="none" strike="noStrike" cap="none">
                        <a:solidFill>
                          <a:schemeClr val="dk1"/>
                        </a:solidFill>
                        <a:latin typeface="Calibri"/>
                        <a:ea typeface="Calibri"/>
                        <a:cs typeface="Calibri"/>
                        <a:sym typeface="Calibri"/>
                      </a:endParaRPr>
                    </a:p>
                  </a:txBody>
                  <a:tcPr marL="3575" marR="3575" marT="3575" marB="0" anchor="b">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gridSpan="4">
                  <a:txBody>
                    <a:bodyPr/>
                    <a:lstStyle/>
                    <a:p>
                      <a:pPr marL="285750" marR="0" lvl="0" indent="-57150" algn="l" rtl="0">
                        <a:lnSpc>
                          <a:spcPct val="122222"/>
                        </a:lnSpc>
                        <a:spcBef>
                          <a:spcPts val="0"/>
                        </a:spcBef>
                        <a:spcAft>
                          <a:spcPts val="0"/>
                        </a:spcAft>
                        <a:buClr>
                          <a:schemeClr val="lt1"/>
                        </a:buClr>
                        <a:buSzPts val="900"/>
                        <a:buFont typeface="Times"/>
                        <a:buNone/>
                      </a:pPr>
                      <a:r>
                        <a:rPr lang="en-US" sz="900" b="1" u="none" strike="noStrike" cap="none" dirty="0">
                          <a:solidFill>
                            <a:schemeClr val="lt1"/>
                          </a:solidFill>
                          <a:latin typeface="Times"/>
                          <a:ea typeface="Times"/>
                          <a:cs typeface="Times"/>
                          <a:sym typeface="Times"/>
                        </a:rPr>
                        <a:t>Possibility</a:t>
                      </a:r>
                    </a:p>
                  </a:txBody>
                  <a:tcPr marL="3575" marR="3575" marT="3575" marB="0" anchor="b">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00000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bl>
          </a:graphicData>
        </a:graphic>
      </p:graphicFrame>
      <p:sp>
        <p:nvSpPr>
          <p:cNvPr id="710" name="Shape 710"/>
          <p:cNvSpPr txBox="1"/>
          <p:nvPr/>
        </p:nvSpPr>
        <p:spPr>
          <a:xfrm>
            <a:off x="152400" y="3886200"/>
            <a:ext cx="8382000" cy="2032000"/>
          </a:xfrm>
          <a:prstGeom prst="rect">
            <a:avLst/>
          </a:prstGeom>
          <a:no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chemeClr val="dk1"/>
              </a:buClr>
              <a:buSzPts val="1800"/>
              <a:buFont typeface="Arial"/>
              <a:buNone/>
            </a:pPr>
            <a:endParaRPr lang="en-US" sz="1800" b="0" i="0" u="none" strike="noStrike" cap="none" dirty="0">
              <a:solidFill>
                <a:schemeClr val="dk1"/>
              </a:solidFill>
              <a:latin typeface="Arial"/>
              <a:ea typeface="Arial"/>
              <a:cs typeface="Arial"/>
              <a:sym typeface="Arial"/>
            </a:endParaRPr>
          </a:p>
          <a:p>
            <a:pPr marL="0" marR="0" lvl="0" indent="-114300" algn="l" rtl="0">
              <a:lnSpc>
                <a:spcPct val="100000"/>
              </a:lnSpc>
              <a:spcBef>
                <a:spcPts val="0"/>
              </a:spcBef>
              <a:spcAft>
                <a:spcPts val="0"/>
              </a:spcAft>
              <a:buClr>
                <a:schemeClr val="dk1"/>
              </a:buClr>
              <a:buSzPts val="1800"/>
              <a:buFont typeface="Arial"/>
              <a:buNone/>
            </a:pPr>
            <a:endParaRPr lang="en-US" sz="1800" dirty="0">
              <a:solidFill>
                <a:schemeClr val="dk1"/>
              </a:solidFill>
            </a:endParaRPr>
          </a:p>
          <a:p>
            <a:pPr marL="0" marR="0" lvl="0" indent="-114300" algn="l" rtl="0">
              <a:lnSpc>
                <a:spcPct val="100000"/>
              </a:lnSpc>
              <a:spcBef>
                <a:spcPts val="0"/>
              </a:spcBef>
              <a:spcAft>
                <a:spcPts val="0"/>
              </a:spcAft>
              <a:buClr>
                <a:schemeClr val="dk1"/>
              </a:buClr>
              <a:buSzPts val="1800"/>
              <a:buFont typeface="Arial"/>
              <a:buNone/>
            </a:pPr>
            <a:r>
              <a:rPr lang="en-US" sz="1800" b="0" i="0" u="none" strike="noStrike" cap="none" dirty="0">
                <a:solidFill>
                  <a:schemeClr val="dk1"/>
                </a:solidFill>
                <a:latin typeface="Arial"/>
                <a:ea typeface="Arial"/>
                <a:cs typeface="Arial"/>
                <a:sym typeface="Arial"/>
              </a:rPr>
              <a:t>EPS.RSK.1:Fail to measure Pressure</a:t>
            </a:r>
          </a:p>
          <a:p>
            <a:pPr marL="0" marR="0" lvl="0" indent="-114300" algn="l" rtl="0">
              <a:lnSpc>
                <a:spcPct val="100000"/>
              </a:lnSpc>
              <a:spcBef>
                <a:spcPts val="0"/>
              </a:spcBef>
              <a:spcAft>
                <a:spcPts val="0"/>
              </a:spcAft>
              <a:buClr>
                <a:schemeClr val="dk1"/>
              </a:buClr>
              <a:buSzPts val="1800"/>
              <a:buFont typeface="Arial"/>
              <a:buNone/>
            </a:pPr>
            <a:r>
              <a:rPr lang="en-US" sz="1800" b="0" i="0" u="none" strike="noStrike" cap="none" dirty="0">
                <a:solidFill>
                  <a:schemeClr val="dk1"/>
                </a:solidFill>
                <a:latin typeface="Arial"/>
                <a:ea typeface="Arial"/>
                <a:cs typeface="Arial"/>
                <a:sym typeface="Arial"/>
              </a:rPr>
              <a:t>EPS.RSK.2:Fail to send Data</a:t>
            </a:r>
          </a:p>
        </p:txBody>
      </p:sp>
      <p:sp>
        <p:nvSpPr>
          <p:cNvPr id="711" name="Shape 711"/>
          <p:cNvSpPr txBox="1"/>
          <p:nvPr/>
        </p:nvSpPr>
        <p:spPr>
          <a:xfrm>
            <a:off x="3962400" y="1143000"/>
            <a:ext cx="4404852" cy="1236406"/>
          </a:xfrm>
          <a:prstGeom prst="rect">
            <a:avLst/>
          </a:prstGeom>
          <a:noFill/>
          <a:ln>
            <a:noFill/>
          </a:ln>
        </p:spPr>
        <p:txBody>
          <a:bodyPr wrap="square" lIns="91425" tIns="45700" rIns="91425" bIns="45700" anchor="t" anchorCtr="0">
            <a:noAutofit/>
          </a:bodyPr>
          <a:lstStyle/>
          <a:p>
            <a:pPr marL="342900" lvl="0" indent="-342900">
              <a:buClr>
                <a:schemeClr val="dk1"/>
              </a:buClr>
              <a:buSzPts val="1800"/>
              <a:buFont typeface="Century"/>
              <a:buChar char="•"/>
            </a:pPr>
            <a:r>
              <a:rPr lang="en-US" sz="1800" b="0" i="0" u="none" strike="noStrike" cap="none" dirty="0">
                <a:solidFill>
                  <a:schemeClr val="dk1"/>
                </a:solidFill>
                <a:latin typeface="Century"/>
                <a:ea typeface="Century"/>
                <a:cs typeface="Century"/>
                <a:sym typeface="Century"/>
              </a:rPr>
              <a:t>Mission Objective</a:t>
            </a:r>
            <a:r>
              <a:rPr lang="en-US" sz="1800" dirty="0">
                <a:solidFill>
                  <a:schemeClr val="dk1"/>
                </a:solidFill>
                <a:latin typeface="Century"/>
                <a:ea typeface="Century"/>
                <a:cs typeface="Century"/>
                <a:sym typeface="Century"/>
              </a:rPr>
              <a:t>: Measures ambient pressure and communicates it in signals of 0-5 V. </a:t>
            </a:r>
            <a:endParaRPr lang="en-US" sz="1800" b="0" i="0" u="none" strike="noStrike" cap="none" dirty="0">
              <a:solidFill>
                <a:schemeClr val="dk1"/>
              </a:solidFill>
              <a:latin typeface="Century"/>
              <a:ea typeface="Century"/>
              <a:cs typeface="Century"/>
              <a:sym typeface="Century"/>
            </a:endParaRPr>
          </a:p>
        </p:txBody>
      </p:sp>
    </p:spTree>
    <p:extLst>
      <p:ext uri="{BB962C8B-B14F-4D97-AF65-F5344CB8AC3E}">
        <p14:creationId xmlns:p14="http://schemas.microsoft.com/office/powerpoint/2010/main" val="4130756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Shape 311"/>
          <p:cNvSpPr txBox="1">
            <a:spLocks noGrp="1"/>
          </p:cNvSpPr>
          <p:nvPr>
            <p:ph type="title"/>
          </p:nvPr>
        </p:nvSpPr>
        <p:spPr>
          <a:xfrm>
            <a:off x="0" y="76200"/>
            <a:ext cx="8229600" cy="1143000"/>
          </a:xfrm>
          <a:prstGeom prst="rect">
            <a:avLst/>
          </a:prstGeom>
          <a:noFill/>
          <a:ln>
            <a:noFill/>
          </a:ln>
        </p:spPr>
        <p:txBody>
          <a:bodyPr wrap="square" lIns="91425" tIns="45700" rIns="91425" bIns="45700" anchor="ctr" anchorCtr="0">
            <a:noAutofit/>
          </a:bodyPr>
          <a:lstStyle/>
          <a:p>
            <a:pPr marL="0" marR="0" lvl="0" indent="-88900" algn="l" rtl="0">
              <a:lnSpc>
                <a:spcPct val="100000"/>
              </a:lnSpc>
              <a:spcBef>
                <a:spcPts val="0"/>
              </a:spcBef>
              <a:spcAft>
                <a:spcPts val="0"/>
              </a:spcAft>
              <a:buClr>
                <a:schemeClr val="dk2"/>
              </a:buClr>
              <a:buSzPts val="1400"/>
              <a:buFont typeface="Century"/>
              <a:buNone/>
            </a:pPr>
            <a:r>
              <a:rPr lang="en-US" sz="2800" b="0" i="0" u="none" strike="noStrike" cap="none">
                <a:solidFill>
                  <a:schemeClr val="dk2"/>
                </a:solidFill>
                <a:latin typeface="Century"/>
                <a:ea typeface="Century"/>
                <a:cs typeface="Century"/>
                <a:sym typeface="Century"/>
              </a:rPr>
              <a:t>Mission Overview: Mission Objectives</a:t>
            </a:r>
          </a:p>
        </p:txBody>
      </p:sp>
      <p:sp>
        <p:nvSpPr>
          <p:cNvPr id="312" name="Shape 312"/>
          <p:cNvSpPr txBox="1">
            <a:spLocks noGrp="1"/>
          </p:cNvSpPr>
          <p:nvPr>
            <p:ph type="body" idx="1"/>
          </p:nvPr>
        </p:nvSpPr>
        <p:spPr>
          <a:xfrm>
            <a:off x="457200" y="1257300"/>
            <a:ext cx="8229600" cy="4343400"/>
          </a:xfrm>
          <a:prstGeom prst="rect">
            <a:avLst/>
          </a:prstGeom>
          <a:noFill/>
          <a:ln>
            <a:noFill/>
          </a:ln>
        </p:spPr>
        <p:txBody>
          <a:bodyPr wrap="square" lIns="91425" tIns="45700" rIns="91425" bIns="45700" anchor="t" anchorCtr="0">
            <a:noAutofit/>
          </a:bodyPr>
          <a:lstStyle/>
          <a:p>
            <a:pPr marL="457200" marR="0" lvl="1" indent="-328930" algn="l" rtl="0">
              <a:lnSpc>
                <a:spcPct val="100000"/>
              </a:lnSpc>
              <a:spcBef>
                <a:spcPts val="0"/>
              </a:spcBef>
              <a:spcAft>
                <a:spcPts val="0"/>
              </a:spcAft>
              <a:buClr>
                <a:schemeClr val="dk1"/>
              </a:buClr>
              <a:buSzPts val="2590"/>
              <a:buFont typeface="Century"/>
              <a:buNone/>
            </a:pPr>
            <a:endParaRPr sz="2590" b="0" i="0" u="none" strike="noStrike" cap="none" dirty="0">
              <a:solidFill>
                <a:schemeClr val="dk1"/>
              </a:solidFill>
              <a:latin typeface="Century"/>
              <a:ea typeface="Century"/>
              <a:cs typeface="Century"/>
              <a:sym typeface="Century"/>
            </a:endParaRPr>
          </a:p>
          <a:p>
            <a:pPr lvl="1" indent="-285750">
              <a:spcBef>
                <a:spcPts val="518"/>
              </a:spcBef>
              <a:buSzPts val="2590"/>
            </a:pPr>
            <a:r>
              <a:rPr lang="en-US" dirty="0"/>
              <a:t>Perform measurements using photon emission spectroscopy in the UV-VIS and NIR spectrum, where we expect to identify NH2, NH, C2H, C2H2, or any other organic substance. </a:t>
            </a:r>
          </a:p>
          <a:p>
            <a:pPr lvl="1" indent="-285750">
              <a:spcBef>
                <a:spcPts val="518"/>
              </a:spcBef>
              <a:buSzPts val="2590"/>
              <a:buNone/>
            </a:pPr>
            <a:endParaRPr lang="en-US" dirty="0"/>
          </a:p>
          <a:p>
            <a:pPr lvl="1" indent="-285750">
              <a:spcBef>
                <a:spcPts val="518"/>
              </a:spcBef>
              <a:buSzPts val="2590"/>
            </a:pPr>
            <a:r>
              <a:rPr lang="en-US" dirty="0"/>
              <a:t>Measure temperature and pressure in function of altitude during flight. </a:t>
            </a:r>
          </a:p>
          <a:p>
            <a:pPr marL="742950" marR="0" lvl="1" indent="-450215" algn="l" rtl="0">
              <a:lnSpc>
                <a:spcPct val="100000"/>
              </a:lnSpc>
              <a:spcBef>
                <a:spcPts val="518"/>
              </a:spcBef>
              <a:spcAft>
                <a:spcPts val="0"/>
              </a:spcAft>
              <a:buClr>
                <a:schemeClr val="dk1"/>
              </a:buClr>
              <a:buSzPts val="2590"/>
              <a:buFont typeface="Century"/>
              <a:buNone/>
            </a:pPr>
            <a:endParaRPr sz="2590" b="0" i="0" u="none" strike="noStrike" cap="none" dirty="0">
              <a:solidFill>
                <a:schemeClr val="dk1"/>
              </a:solidFill>
              <a:latin typeface="Century"/>
              <a:ea typeface="Century"/>
              <a:cs typeface="Century"/>
              <a:sym typeface="Century"/>
            </a:endParaRPr>
          </a:p>
          <a:p>
            <a:pPr marL="342900" marR="0" lvl="0" indent="-530860" algn="l" rtl="0">
              <a:lnSpc>
                <a:spcPct val="100000"/>
              </a:lnSpc>
              <a:spcBef>
                <a:spcPts val="592"/>
              </a:spcBef>
              <a:spcAft>
                <a:spcPts val="0"/>
              </a:spcAft>
              <a:buClr>
                <a:schemeClr val="dk1"/>
              </a:buClr>
              <a:buSzPts val="2960"/>
              <a:buFont typeface="Century"/>
              <a:buNone/>
            </a:pPr>
            <a:endParaRPr sz="2960" b="0" i="0" u="none" strike="noStrike" cap="none" dirty="0">
              <a:solidFill>
                <a:schemeClr val="dk1"/>
              </a:solidFill>
              <a:latin typeface="Century"/>
              <a:ea typeface="Century"/>
              <a:cs typeface="Century"/>
              <a:sym typeface="Century"/>
            </a:endParaRPr>
          </a:p>
        </p:txBody>
      </p:sp>
      <p:sp>
        <p:nvSpPr>
          <p:cNvPr id="313" name="Shape 313"/>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4</a:t>
            </a:fld>
            <a:endParaRPr lang="en-US" sz="1400" b="0" i="0" u="none" strike="noStrike" cap="none">
              <a:solidFill>
                <a:schemeClr val="dk1"/>
              </a:solidFill>
              <a:latin typeface="Century"/>
              <a:ea typeface="Century"/>
              <a:cs typeface="Century"/>
              <a:sym typeface="Century"/>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Shape 707"/>
          <p:cNvSpPr txBox="1">
            <a:spLocks noGrp="1"/>
          </p:cNvSpPr>
          <p:nvPr>
            <p:ph type="title"/>
          </p:nvPr>
        </p:nvSpPr>
        <p:spPr>
          <a:xfrm>
            <a:off x="0" y="76200"/>
            <a:ext cx="8229600" cy="1143000"/>
          </a:xfrm>
          <a:prstGeom prst="rect">
            <a:avLst/>
          </a:prstGeom>
          <a:noFill/>
          <a:ln>
            <a:noFill/>
          </a:ln>
        </p:spPr>
        <p:txBody>
          <a:bodyPr wrap="square" lIns="91425" tIns="45700" rIns="91425" bIns="45700" anchor="ctr" anchorCtr="0">
            <a:noAutofit/>
          </a:bodyPr>
          <a:lstStyle/>
          <a:p>
            <a:pPr marL="0" marR="0" lvl="0" indent="-88900" algn="l" rtl="0">
              <a:lnSpc>
                <a:spcPct val="100000"/>
              </a:lnSpc>
              <a:spcBef>
                <a:spcPts val="0"/>
              </a:spcBef>
              <a:spcAft>
                <a:spcPts val="0"/>
              </a:spcAft>
              <a:buClr>
                <a:schemeClr val="dk2"/>
              </a:buClr>
              <a:buSzPts val="1400"/>
              <a:buFont typeface="Century"/>
              <a:buNone/>
            </a:pPr>
            <a:r>
              <a:rPr lang="en-US" sz="2800" b="0" i="0" u="none" strike="noStrike" cap="none" dirty="0">
                <a:solidFill>
                  <a:schemeClr val="dk2"/>
                </a:solidFill>
                <a:latin typeface="Century"/>
                <a:ea typeface="Century"/>
                <a:cs typeface="Century"/>
                <a:sym typeface="Century"/>
              </a:rPr>
              <a:t>Risk Matrix: Thermocouples</a:t>
            </a:r>
          </a:p>
        </p:txBody>
      </p:sp>
      <p:sp>
        <p:nvSpPr>
          <p:cNvPr id="708" name="Shape 708"/>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40</a:t>
            </a:fld>
            <a:endParaRPr lang="en-US" sz="1400" b="0" i="0" u="none" strike="noStrike" cap="none">
              <a:solidFill>
                <a:schemeClr val="dk1"/>
              </a:solidFill>
              <a:latin typeface="Century"/>
              <a:ea typeface="Century"/>
              <a:cs typeface="Century"/>
              <a:sym typeface="Century"/>
            </a:endParaRPr>
          </a:p>
        </p:txBody>
      </p:sp>
      <p:graphicFrame>
        <p:nvGraphicFramePr>
          <p:cNvPr id="709" name="Shape 709"/>
          <p:cNvGraphicFramePr/>
          <p:nvPr>
            <p:extLst>
              <p:ext uri="{D42A27DB-BD31-4B8C-83A1-F6EECF244321}">
                <p14:modId xmlns:p14="http://schemas.microsoft.com/office/powerpoint/2010/main" val="821252605"/>
              </p:ext>
            </p:extLst>
          </p:nvPr>
        </p:nvGraphicFramePr>
        <p:xfrm>
          <a:off x="228600" y="1143000"/>
          <a:ext cx="3607475" cy="2628598"/>
        </p:xfrm>
        <a:graphic>
          <a:graphicData uri="http://schemas.openxmlformats.org/drawingml/2006/table">
            <a:tbl>
              <a:tblPr>
                <a:noFill/>
                <a:tableStyleId>{480EE60A-A0CB-4DC3-AB15-BCE888D5838C}</a:tableStyleId>
              </a:tblPr>
              <a:tblGrid>
                <a:gridCol w="251075">
                  <a:extLst>
                    <a:ext uri="{9D8B030D-6E8A-4147-A177-3AD203B41FA5}">
                      <a16:colId xmlns:a16="http://schemas.microsoft.com/office/drawing/2014/main" val="20000"/>
                    </a:ext>
                  </a:extLst>
                </a:gridCol>
                <a:gridCol w="839100">
                  <a:extLst>
                    <a:ext uri="{9D8B030D-6E8A-4147-A177-3AD203B41FA5}">
                      <a16:colId xmlns:a16="http://schemas.microsoft.com/office/drawing/2014/main" val="20001"/>
                    </a:ext>
                  </a:extLst>
                </a:gridCol>
                <a:gridCol w="839100">
                  <a:extLst>
                    <a:ext uri="{9D8B030D-6E8A-4147-A177-3AD203B41FA5}">
                      <a16:colId xmlns:a16="http://schemas.microsoft.com/office/drawing/2014/main" val="20002"/>
                    </a:ext>
                  </a:extLst>
                </a:gridCol>
                <a:gridCol w="839100">
                  <a:extLst>
                    <a:ext uri="{9D8B030D-6E8A-4147-A177-3AD203B41FA5}">
                      <a16:colId xmlns:a16="http://schemas.microsoft.com/office/drawing/2014/main" val="20003"/>
                    </a:ext>
                  </a:extLst>
                </a:gridCol>
                <a:gridCol w="839100">
                  <a:extLst>
                    <a:ext uri="{9D8B030D-6E8A-4147-A177-3AD203B41FA5}">
                      <a16:colId xmlns:a16="http://schemas.microsoft.com/office/drawing/2014/main" val="20004"/>
                    </a:ext>
                  </a:extLst>
                </a:gridCol>
              </a:tblGrid>
              <a:tr h="614425">
                <a:tc rowSpan="4">
                  <a:txBody>
                    <a:bodyPr/>
                    <a:lstStyle/>
                    <a:p>
                      <a:pPr marL="285750" marR="0" lvl="0" indent="-57150" algn="l" rtl="0">
                        <a:lnSpc>
                          <a:spcPct val="100000"/>
                        </a:lnSpc>
                        <a:spcBef>
                          <a:spcPts val="0"/>
                        </a:spcBef>
                        <a:spcAft>
                          <a:spcPts val="0"/>
                        </a:spcAft>
                        <a:buClr>
                          <a:schemeClr val="lt1"/>
                        </a:buClr>
                        <a:buSzPts val="900"/>
                        <a:buFont typeface="Times"/>
                        <a:buNone/>
                      </a:pPr>
                      <a:r>
                        <a:rPr lang="en-US" sz="900" b="1" u="none" strike="noStrike" cap="none">
                          <a:solidFill>
                            <a:schemeClr val="lt1"/>
                          </a:solidFill>
                          <a:latin typeface="Times"/>
                          <a:ea typeface="Times"/>
                          <a:cs typeface="Times"/>
                          <a:sym typeface="Times"/>
                        </a:rPr>
                        <a:t>Consequence </a:t>
                      </a:r>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000000"/>
                    </a:solidFill>
                  </a:tcPr>
                </a:tc>
                <a:tc>
                  <a:txBody>
                    <a:bodyPr/>
                    <a:lstStyle/>
                    <a:p>
                      <a:pPr marL="0" marR="0" lvl="0" indent="-31750" algn="ctr" rtl="0">
                        <a:lnSpc>
                          <a:spcPct val="100000"/>
                        </a:lnSpc>
                        <a:spcBef>
                          <a:spcPts val="0"/>
                        </a:spcBef>
                        <a:spcAft>
                          <a:spcPts val="0"/>
                        </a:spcAft>
                        <a:buClr>
                          <a:srgbClr val="000000"/>
                        </a:buClr>
                        <a:buSzPts val="500"/>
                        <a:buFont typeface="Arial"/>
                        <a:buNone/>
                      </a:pPr>
                      <a:endParaRPr sz="500" u="none" strike="noStrike" cap="none">
                        <a:latin typeface="Calibri"/>
                        <a:ea typeface="Calibri"/>
                        <a:cs typeface="Calibri"/>
                        <a:sym typeface="Calibri"/>
                      </a:endParaRPr>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FF00"/>
                    </a:solidFill>
                  </a:tcPr>
                </a:tc>
                <a:tc>
                  <a:txBody>
                    <a:bodyPr/>
                    <a:lstStyle/>
                    <a:p>
                      <a:pPr marL="0" marR="0" lvl="0" indent="-50800" algn="ctr" rtl="0">
                        <a:lnSpc>
                          <a:spcPct val="100000"/>
                        </a:lnSpc>
                        <a:spcBef>
                          <a:spcPts val="0"/>
                        </a:spcBef>
                        <a:spcAft>
                          <a:spcPts val="0"/>
                        </a:spcAft>
                        <a:buClr>
                          <a:srgbClr val="000000"/>
                        </a:buClr>
                        <a:buSzPts val="800"/>
                        <a:buFont typeface="Arial"/>
                        <a:buNone/>
                      </a:pPr>
                      <a:endParaRPr lang="en-US" sz="800" u="none" strike="noStrike" cap="none" dirty="0"/>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000"/>
                    </a:solidFill>
                  </a:tcPr>
                </a:tc>
                <a:tc>
                  <a:txBody>
                    <a:bodyPr/>
                    <a:lstStyle/>
                    <a:p>
                      <a:pPr marL="0" marR="0" lvl="0" indent="-50800" algn="ctr" rtl="0">
                        <a:lnSpc>
                          <a:spcPct val="100000"/>
                        </a:lnSpc>
                        <a:spcBef>
                          <a:spcPts val="0"/>
                        </a:spcBef>
                        <a:spcAft>
                          <a:spcPts val="0"/>
                        </a:spcAft>
                        <a:buClr>
                          <a:srgbClr val="000000"/>
                        </a:buClr>
                        <a:buSzPts val="800"/>
                        <a:buFont typeface="Arial"/>
                        <a:buNone/>
                      </a:pPr>
                      <a:endParaRPr sz="800" u="none" strike="noStrike" cap="none"/>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0000"/>
                    </a:solidFill>
                  </a:tcPr>
                </a:tc>
                <a:tc>
                  <a:txBody>
                    <a:bodyPr/>
                    <a:lstStyle/>
                    <a:p>
                      <a:pPr marL="0" marR="0" lvl="0" indent="-50800" algn="ctr" rtl="0">
                        <a:lnSpc>
                          <a:spcPct val="100000"/>
                        </a:lnSpc>
                        <a:spcBef>
                          <a:spcPts val="0"/>
                        </a:spcBef>
                        <a:spcAft>
                          <a:spcPts val="0"/>
                        </a:spcAft>
                        <a:buClr>
                          <a:srgbClr val="000000"/>
                        </a:buClr>
                        <a:buSzPts val="800"/>
                        <a:buFont typeface="Arial"/>
                        <a:buNone/>
                      </a:pPr>
                      <a:endParaRPr sz="800" u="none" strike="noStrike" cap="none" dirty="0">
                        <a:latin typeface="Calibri"/>
                        <a:ea typeface="Calibri"/>
                        <a:cs typeface="Calibri"/>
                        <a:sym typeface="Calibri"/>
                      </a:endParaRPr>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C00000"/>
                    </a:solidFill>
                  </a:tcPr>
                </a:tc>
                <a:extLst>
                  <a:ext uri="{0D108BD9-81ED-4DB2-BD59-A6C34878D82A}">
                    <a16:rowId xmlns:a16="http://schemas.microsoft.com/office/drawing/2014/main" val="10000"/>
                  </a:ext>
                </a:extLst>
              </a:tr>
              <a:tr h="614425">
                <a:tc vMerge="1">
                  <a:txBody>
                    <a:bodyPr/>
                    <a:lstStyle/>
                    <a:p>
                      <a:endParaRPr lang="en-US"/>
                    </a:p>
                  </a:txBody>
                  <a:tcPr/>
                </a:tc>
                <a:tc>
                  <a:txBody>
                    <a:bodyPr/>
                    <a:lstStyle/>
                    <a:p>
                      <a:pPr marL="0" marR="0" lvl="0" indent="-50800" algn="ctr" rtl="0">
                        <a:lnSpc>
                          <a:spcPct val="100000"/>
                        </a:lnSpc>
                        <a:spcBef>
                          <a:spcPts val="0"/>
                        </a:spcBef>
                        <a:spcAft>
                          <a:spcPts val="0"/>
                        </a:spcAft>
                        <a:buClr>
                          <a:srgbClr val="000000"/>
                        </a:buClr>
                        <a:buSzPts val="800"/>
                        <a:buFont typeface="Arial"/>
                        <a:buNone/>
                      </a:pPr>
                      <a:endParaRPr lang="en-US" sz="800" u="none" strike="noStrike" cap="none" dirty="0"/>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99FF33"/>
                    </a:solidFill>
                  </a:tcPr>
                </a:tc>
                <a:tc>
                  <a:txBody>
                    <a:bodyPr/>
                    <a:lstStyle/>
                    <a:p>
                      <a:pPr marL="0" marR="0" lvl="0" indent="-50800" algn="ctr" rtl="0">
                        <a:lnSpc>
                          <a:spcPct val="100000"/>
                        </a:lnSpc>
                        <a:spcBef>
                          <a:spcPts val="0"/>
                        </a:spcBef>
                        <a:spcAft>
                          <a:spcPts val="0"/>
                        </a:spcAft>
                        <a:buClr>
                          <a:schemeClr val="dk1"/>
                        </a:buClr>
                        <a:buSzPts val="800"/>
                        <a:buFont typeface="Arial"/>
                        <a:buNone/>
                      </a:pPr>
                      <a:endParaRPr lang="en-US" sz="800" u="none" strike="noStrike" cap="none" dirty="0"/>
                    </a:p>
                    <a:p>
                      <a:pPr marL="0" marR="0" lvl="0" indent="-50800" algn="ctr" rtl="0">
                        <a:lnSpc>
                          <a:spcPct val="100000"/>
                        </a:lnSpc>
                        <a:spcBef>
                          <a:spcPts val="0"/>
                        </a:spcBef>
                        <a:spcAft>
                          <a:spcPts val="0"/>
                        </a:spcAft>
                        <a:buClr>
                          <a:schemeClr val="dk1"/>
                        </a:buClr>
                        <a:buSzPts val="800"/>
                        <a:buFont typeface="Arial"/>
                        <a:buNone/>
                      </a:pPr>
                      <a:r>
                        <a:rPr lang="en-US" sz="800" u="none" strike="noStrike" cap="none" dirty="0"/>
                        <a:t>EPS.RSK.2</a:t>
                      </a:r>
                    </a:p>
                    <a:p>
                      <a:pPr marL="0" marR="0" lvl="0" indent="-5080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800" b="0" i="0" u="none" strike="noStrike" kern="0" cap="none" spc="0" normalizeH="0" baseline="0" noProof="0" dirty="0">
                          <a:ln>
                            <a:noFill/>
                          </a:ln>
                          <a:solidFill>
                            <a:srgbClr val="000000"/>
                          </a:solidFill>
                          <a:effectLst/>
                          <a:uLnTx/>
                          <a:uFillTx/>
                          <a:latin typeface="Arial"/>
                          <a:cs typeface="Arial"/>
                          <a:sym typeface="Arial"/>
                        </a:rPr>
                        <a:t>EPS.RSK.1</a:t>
                      </a:r>
                    </a:p>
                    <a:p>
                      <a:pPr marL="0" marR="0" lvl="0" indent="-50800" algn="ctr" rtl="0">
                        <a:lnSpc>
                          <a:spcPct val="100000"/>
                        </a:lnSpc>
                        <a:spcBef>
                          <a:spcPts val="0"/>
                        </a:spcBef>
                        <a:spcAft>
                          <a:spcPts val="0"/>
                        </a:spcAft>
                        <a:buClr>
                          <a:schemeClr val="dk1"/>
                        </a:buClr>
                        <a:buSzPts val="800"/>
                        <a:buFont typeface="Arial"/>
                        <a:buNone/>
                      </a:pPr>
                      <a:endParaRPr lang="en-US" sz="800" u="none" strike="noStrike" cap="none" dirty="0"/>
                    </a:p>
                    <a:p>
                      <a:pPr marL="0" marR="0" lvl="0" indent="-50800" algn="ctr" rtl="0">
                        <a:lnSpc>
                          <a:spcPct val="100000"/>
                        </a:lnSpc>
                        <a:spcBef>
                          <a:spcPts val="0"/>
                        </a:spcBef>
                        <a:spcAft>
                          <a:spcPts val="0"/>
                        </a:spcAft>
                        <a:buClr>
                          <a:srgbClr val="000000"/>
                        </a:buClr>
                        <a:buSzPts val="800"/>
                        <a:buFont typeface="Arial"/>
                        <a:buNone/>
                      </a:pPr>
                      <a:endParaRPr sz="800" u="none" strike="noStrike" cap="none" dirty="0"/>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FF00"/>
                    </a:solidFill>
                  </a:tcPr>
                </a:tc>
                <a:tc>
                  <a:txBody>
                    <a:bodyPr/>
                    <a:lstStyle/>
                    <a:p>
                      <a:pPr marL="0" marR="0" lvl="0" indent="-50800" algn="ctr" rtl="0">
                        <a:lnSpc>
                          <a:spcPct val="100000"/>
                        </a:lnSpc>
                        <a:spcBef>
                          <a:spcPts val="0"/>
                        </a:spcBef>
                        <a:spcAft>
                          <a:spcPts val="0"/>
                        </a:spcAft>
                        <a:buClr>
                          <a:srgbClr val="000000"/>
                        </a:buClr>
                        <a:buSzPts val="800"/>
                        <a:buFont typeface="Arial"/>
                        <a:buNone/>
                      </a:pPr>
                      <a:endParaRPr sz="800" u="none" strike="noStrike" cap="none">
                        <a:latin typeface="Calibri"/>
                        <a:ea typeface="Calibri"/>
                        <a:cs typeface="Calibri"/>
                        <a:sym typeface="Calibri"/>
                      </a:endParaRPr>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000"/>
                    </a:solidFill>
                  </a:tcPr>
                </a:tc>
                <a:tc>
                  <a:txBody>
                    <a:bodyPr/>
                    <a:lstStyle/>
                    <a:p>
                      <a:pPr marL="0" marR="0" lvl="0" indent="-31750" algn="l" rtl="0">
                        <a:lnSpc>
                          <a:spcPct val="100000"/>
                        </a:lnSpc>
                        <a:spcBef>
                          <a:spcPts val="0"/>
                        </a:spcBef>
                        <a:spcAft>
                          <a:spcPts val="0"/>
                        </a:spcAft>
                        <a:buClr>
                          <a:srgbClr val="000000"/>
                        </a:buClr>
                        <a:buSzPts val="500"/>
                        <a:buFont typeface="Arial"/>
                        <a:buNone/>
                      </a:pPr>
                      <a:endParaRPr sz="500" u="none" strike="noStrike" cap="none">
                        <a:latin typeface="Calibri"/>
                        <a:ea typeface="Calibri"/>
                        <a:cs typeface="Calibri"/>
                        <a:sym typeface="Calibri"/>
                      </a:endParaRPr>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0000"/>
                    </a:solidFill>
                  </a:tcPr>
                </a:tc>
                <a:extLst>
                  <a:ext uri="{0D108BD9-81ED-4DB2-BD59-A6C34878D82A}">
                    <a16:rowId xmlns:a16="http://schemas.microsoft.com/office/drawing/2014/main" val="10001"/>
                  </a:ext>
                </a:extLst>
              </a:tr>
              <a:tr h="614425">
                <a:tc vMerge="1">
                  <a:txBody>
                    <a:bodyPr/>
                    <a:lstStyle/>
                    <a:p>
                      <a:endParaRPr lang="en-US"/>
                    </a:p>
                  </a:txBody>
                  <a:tcPr/>
                </a:tc>
                <a:tc>
                  <a:txBody>
                    <a:bodyPr/>
                    <a:lstStyle/>
                    <a:p>
                      <a:pPr marL="0" marR="0" lvl="0" indent="-31750" algn="l" rtl="0">
                        <a:lnSpc>
                          <a:spcPct val="100000"/>
                        </a:lnSpc>
                        <a:spcBef>
                          <a:spcPts val="0"/>
                        </a:spcBef>
                        <a:spcAft>
                          <a:spcPts val="0"/>
                        </a:spcAft>
                        <a:buClr>
                          <a:srgbClr val="000000"/>
                        </a:buClr>
                        <a:buSzPts val="500"/>
                        <a:buFont typeface="Arial"/>
                        <a:buNone/>
                      </a:pPr>
                      <a:endParaRPr sz="500" u="none" strike="noStrike" cap="none">
                        <a:latin typeface="Calibri"/>
                        <a:ea typeface="Calibri"/>
                        <a:cs typeface="Calibri"/>
                        <a:sym typeface="Calibri"/>
                      </a:endParaRPr>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33CC33"/>
                    </a:solidFill>
                  </a:tcPr>
                </a:tc>
                <a:tc>
                  <a:txBody>
                    <a:bodyPr/>
                    <a:lstStyle/>
                    <a:p>
                      <a:pPr marL="0" marR="0" lvl="0" indent="-114300" algn="l" rtl="0">
                        <a:lnSpc>
                          <a:spcPct val="100000"/>
                        </a:lnSpc>
                        <a:spcBef>
                          <a:spcPts val="0"/>
                        </a:spcBef>
                        <a:spcAft>
                          <a:spcPts val="0"/>
                        </a:spcAft>
                        <a:buClr>
                          <a:srgbClr val="000000"/>
                        </a:buClr>
                        <a:buSzPts val="1800"/>
                        <a:buFont typeface="Arial"/>
                        <a:buNone/>
                      </a:pPr>
                      <a:endParaRPr sz="1800" u="none" strike="noStrike" cap="none"/>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99FF33"/>
                    </a:solidFill>
                  </a:tcPr>
                </a:tc>
                <a:tc>
                  <a:txBody>
                    <a:bodyPr/>
                    <a:lstStyle/>
                    <a:p>
                      <a:pPr marL="0" marR="0" lvl="0" indent="-114300" algn="l" rtl="0">
                        <a:lnSpc>
                          <a:spcPct val="100000"/>
                        </a:lnSpc>
                        <a:spcBef>
                          <a:spcPts val="0"/>
                        </a:spcBef>
                        <a:spcAft>
                          <a:spcPts val="0"/>
                        </a:spcAft>
                        <a:buClr>
                          <a:srgbClr val="000000"/>
                        </a:buClr>
                        <a:buSzPts val="1800"/>
                        <a:buFont typeface="Arial"/>
                        <a:buNone/>
                      </a:pPr>
                      <a:endParaRPr sz="1800" u="none" strike="noStrike" cap="none"/>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FF00"/>
                    </a:solidFill>
                  </a:tcPr>
                </a:tc>
                <a:tc>
                  <a:txBody>
                    <a:bodyPr/>
                    <a:lstStyle/>
                    <a:p>
                      <a:pPr marL="32385" marR="0" lvl="0" indent="-31750" algn="ctr" rtl="0">
                        <a:lnSpc>
                          <a:spcPct val="100000"/>
                        </a:lnSpc>
                        <a:spcBef>
                          <a:spcPts val="0"/>
                        </a:spcBef>
                        <a:spcAft>
                          <a:spcPts val="0"/>
                        </a:spcAft>
                        <a:buClr>
                          <a:srgbClr val="000000"/>
                        </a:buClr>
                        <a:buSzPts val="500"/>
                        <a:buFont typeface="Arial"/>
                        <a:buNone/>
                      </a:pPr>
                      <a:endParaRPr sz="500" u="none" strike="noStrike" cap="none">
                        <a:latin typeface="Calibri"/>
                        <a:ea typeface="Calibri"/>
                        <a:cs typeface="Calibri"/>
                        <a:sym typeface="Calibri"/>
                      </a:endParaRPr>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000"/>
                    </a:solidFill>
                  </a:tcPr>
                </a:tc>
                <a:extLst>
                  <a:ext uri="{0D108BD9-81ED-4DB2-BD59-A6C34878D82A}">
                    <a16:rowId xmlns:a16="http://schemas.microsoft.com/office/drawing/2014/main" val="10002"/>
                  </a:ext>
                </a:extLst>
              </a:tr>
              <a:tr h="614425">
                <a:tc vMerge="1">
                  <a:txBody>
                    <a:bodyPr/>
                    <a:lstStyle/>
                    <a:p>
                      <a:endParaRPr lang="en-US"/>
                    </a:p>
                  </a:txBody>
                  <a:tcPr/>
                </a:tc>
                <a:tc>
                  <a:txBody>
                    <a:bodyPr/>
                    <a:lstStyle/>
                    <a:p>
                      <a:pPr marL="285750" marR="0" lvl="0" indent="-31750" algn="ctr" rtl="0">
                        <a:lnSpc>
                          <a:spcPct val="100000"/>
                        </a:lnSpc>
                        <a:spcBef>
                          <a:spcPts val="0"/>
                        </a:spcBef>
                        <a:spcAft>
                          <a:spcPts val="0"/>
                        </a:spcAft>
                        <a:buClr>
                          <a:srgbClr val="000000"/>
                        </a:buClr>
                        <a:buSzPts val="500"/>
                        <a:buFont typeface="Arial"/>
                        <a:buNone/>
                      </a:pPr>
                      <a:endParaRPr sz="500" u="none" strike="noStrike" cap="none" dirty="0">
                        <a:latin typeface="Calibri"/>
                        <a:ea typeface="Calibri"/>
                        <a:cs typeface="Calibri"/>
                        <a:sym typeface="Calibri"/>
                      </a:endParaRPr>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008000"/>
                    </a:solidFill>
                  </a:tcPr>
                </a:tc>
                <a:tc>
                  <a:txBody>
                    <a:bodyPr/>
                    <a:lstStyle/>
                    <a:p>
                      <a:pPr marL="0" marR="0" lvl="0" indent="-50800" algn="l" rtl="0">
                        <a:lnSpc>
                          <a:spcPct val="100000"/>
                        </a:lnSpc>
                        <a:spcBef>
                          <a:spcPts val="0"/>
                        </a:spcBef>
                        <a:spcAft>
                          <a:spcPts val="0"/>
                        </a:spcAft>
                        <a:buClr>
                          <a:srgbClr val="000000"/>
                        </a:buClr>
                        <a:buSzPts val="800"/>
                        <a:buFont typeface="Arial"/>
                        <a:buNone/>
                      </a:pPr>
                      <a:endParaRPr sz="800" u="none" strike="noStrike" cap="none"/>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33CC33"/>
                    </a:solidFill>
                  </a:tcPr>
                </a:tc>
                <a:tc>
                  <a:txBody>
                    <a:bodyPr/>
                    <a:lstStyle/>
                    <a:p>
                      <a:pPr marL="0" marR="0" lvl="0" indent="-31750" algn="ctr" rtl="0">
                        <a:lnSpc>
                          <a:spcPct val="100000"/>
                        </a:lnSpc>
                        <a:spcBef>
                          <a:spcPts val="0"/>
                        </a:spcBef>
                        <a:spcAft>
                          <a:spcPts val="0"/>
                        </a:spcAft>
                        <a:buClr>
                          <a:srgbClr val="000000"/>
                        </a:buClr>
                        <a:buSzPts val="500"/>
                        <a:buFont typeface="Arial"/>
                        <a:buNone/>
                      </a:pPr>
                      <a:endParaRPr sz="500" u="none" strike="noStrike" cap="none">
                        <a:latin typeface="Calibri"/>
                        <a:ea typeface="Calibri"/>
                        <a:cs typeface="Calibri"/>
                        <a:sym typeface="Calibri"/>
                      </a:endParaRPr>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99FF33"/>
                    </a:solidFill>
                  </a:tcPr>
                </a:tc>
                <a:tc>
                  <a:txBody>
                    <a:bodyPr/>
                    <a:lstStyle/>
                    <a:p>
                      <a:pPr marL="0" marR="0" lvl="0" indent="-31750" algn="l" rtl="0">
                        <a:lnSpc>
                          <a:spcPct val="100000"/>
                        </a:lnSpc>
                        <a:spcBef>
                          <a:spcPts val="0"/>
                        </a:spcBef>
                        <a:spcAft>
                          <a:spcPts val="0"/>
                        </a:spcAft>
                        <a:buClr>
                          <a:srgbClr val="000000"/>
                        </a:buClr>
                        <a:buSzPts val="500"/>
                        <a:buFont typeface="Arial"/>
                        <a:buNone/>
                      </a:pPr>
                      <a:endParaRPr sz="500" u="none" strike="noStrike" cap="none">
                        <a:latin typeface="Calibri"/>
                        <a:ea typeface="Calibri"/>
                        <a:cs typeface="Calibri"/>
                        <a:sym typeface="Calibri"/>
                      </a:endParaRPr>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FF00"/>
                    </a:solidFill>
                  </a:tcPr>
                </a:tc>
                <a:extLst>
                  <a:ext uri="{0D108BD9-81ED-4DB2-BD59-A6C34878D82A}">
                    <a16:rowId xmlns:a16="http://schemas.microsoft.com/office/drawing/2014/main" val="10003"/>
                  </a:ext>
                </a:extLst>
              </a:tr>
              <a:tr h="156875">
                <a:tc>
                  <a:txBody>
                    <a:bodyPr/>
                    <a:lstStyle/>
                    <a:p>
                      <a:pPr marL="0" marR="0" lvl="0" indent="-31750" algn="l" rtl="0">
                        <a:lnSpc>
                          <a:spcPct val="100000"/>
                        </a:lnSpc>
                        <a:spcBef>
                          <a:spcPts val="0"/>
                        </a:spcBef>
                        <a:spcAft>
                          <a:spcPts val="0"/>
                        </a:spcAft>
                        <a:buClr>
                          <a:srgbClr val="000000"/>
                        </a:buClr>
                        <a:buSzPts val="500"/>
                        <a:buFont typeface="Arial"/>
                        <a:buNone/>
                      </a:pPr>
                      <a:endParaRPr sz="500" u="none" strike="noStrike" cap="none">
                        <a:solidFill>
                          <a:schemeClr val="dk1"/>
                        </a:solidFill>
                        <a:latin typeface="Calibri"/>
                        <a:ea typeface="Calibri"/>
                        <a:cs typeface="Calibri"/>
                        <a:sym typeface="Calibri"/>
                      </a:endParaRPr>
                    </a:p>
                  </a:txBody>
                  <a:tcPr marL="3575" marR="3575" marT="3575" marB="0" anchor="b">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gridSpan="4">
                  <a:txBody>
                    <a:bodyPr/>
                    <a:lstStyle/>
                    <a:p>
                      <a:pPr marL="285750" marR="0" lvl="0" indent="-57150" algn="l" rtl="0">
                        <a:lnSpc>
                          <a:spcPct val="122222"/>
                        </a:lnSpc>
                        <a:spcBef>
                          <a:spcPts val="0"/>
                        </a:spcBef>
                        <a:spcAft>
                          <a:spcPts val="0"/>
                        </a:spcAft>
                        <a:buClr>
                          <a:schemeClr val="lt1"/>
                        </a:buClr>
                        <a:buSzPts val="900"/>
                        <a:buFont typeface="Times"/>
                        <a:buNone/>
                      </a:pPr>
                      <a:r>
                        <a:rPr lang="en-US" sz="900" b="1" u="none" strike="noStrike" cap="none" dirty="0">
                          <a:solidFill>
                            <a:schemeClr val="lt1"/>
                          </a:solidFill>
                          <a:latin typeface="Times"/>
                          <a:ea typeface="Times"/>
                          <a:cs typeface="Times"/>
                          <a:sym typeface="Times"/>
                        </a:rPr>
                        <a:t>Possibility</a:t>
                      </a:r>
                    </a:p>
                  </a:txBody>
                  <a:tcPr marL="3575" marR="3575" marT="3575" marB="0" anchor="b">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00000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bl>
          </a:graphicData>
        </a:graphic>
      </p:graphicFrame>
      <p:sp>
        <p:nvSpPr>
          <p:cNvPr id="710" name="Shape 710"/>
          <p:cNvSpPr txBox="1"/>
          <p:nvPr/>
        </p:nvSpPr>
        <p:spPr>
          <a:xfrm>
            <a:off x="152400" y="3886200"/>
            <a:ext cx="8382000" cy="2032000"/>
          </a:xfrm>
          <a:prstGeom prst="rect">
            <a:avLst/>
          </a:prstGeom>
          <a:no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chemeClr val="dk1"/>
              </a:buClr>
              <a:buSzPts val="1800"/>
              <a:buFont typeface="Arial"/>
              <a:buNone/>
            </a:pPr>
            <a:endParaRPr lang="en-US" sz="1800" b="0" i="0" u="none" strike="noStrike" cap="none" dirty="0">
              <a:solidFill>
                <a:schemeClr val="dk1"/>
              </a:solidFill>
              <a:latin typeface="Arial"/>
              <a:ea typeface="Arial"/>
              <a:cs typeface="Arial"/>
              <a:sym typeface="Arial"/>
            </a:endParaRPr>
          </a:p>
          <a:p>
            <a:pPr marL="0" marR="0" lvl="0" indent="-114300" algn="l" rtl="0">
              <a:lnSpc>
                <a:spcPct val="100000"/>
              </a:lnSpc>
              <a:spcBef>
                <a:spcPts val="0"/>
              </a:spcBef>
              <a:spcAft>
                <a:spcPts val="0"/>
              </a:spcAft>
              <a:buClr>
                <a:schemeClr val="dk1"/>
              </a:buClr>
              <a:buSzPts val="1800"/>
              <a:buFont typeface="Arial"/>
              <a:buNone/>
            </a:pPr>
            <a:r>
              <a:rPr lang="en-US" sz="1800" b="0" i="0" u="none" strike="noStrike" cap="none" dirty="0">
                <a:solidFill>
                  <a:schemeClr val="dk1"/>
                </a:solidFill>
                <a:latin typeface="Arial"/>
                <a:ea typeface="Arial"/>
                <a:cs typeface="Arial"/>
                <a:sym typeface="Arial"/>
              </a:rPr>
              <a:t>EPS.RSK.1: Fail to measure temperature</a:t>
            </a:r>
          </a:p>
          <a:p>
            <a:pPr marL="0" marR="0" lvl="0" indent="-114300" algn="l" rtl="0">
              <a:lnSpc>
                <a:spcPct val="100000"/>
              </a:lnSpc>
              <a:spcBef>
                <a:spcPts val="0"/>
              </a:spcBef>
              <a:spcAft>
                <a:spcPts val="0"/>
              </a:spcAft>
              <a:buClr>
                <a:schemeClr val="dk1"/>
              </a:buClr>
              <a:buSzPts val="1800"/>
              <a:buFont typeface="Arial"/>
              <a:buNone/>
            </a:pPr>
            <a:r>
              <a:rPr lang="en-US" sz="1800" b="0" i="0" u="none" strike="noStrike" cap="none" dirty="0">
                <a:solidFill>
                  <a:schemeClr val="dk1"/>
                </a:solidFill>
                <a:latin typeface="Arial"/>
                <a:ea typeface="Arial"/>
                <a:cs typeface="Arial"/>
                <a:sym typeface="Arial"/>
              </a:rPr>
              <a:t>EPS.RSK.2: Fail to transmit Data</a:t>
            </a:r>
          </a:p>
        </p:txBody>
      </p:sp>
      <p:sp>
        <p:nvSpPr>
          <p:cNvPr id="711" name="Shape 711"/>
          <p:cNvSpPr txBox="1"/>
          <p:nvPr/>
        </p:nvSpPr>
        <p:spPr>
          <a:xfrm>
            <a:off x="3962400" y="1143000"/>
            <a:ext cx="4267200" cy="944563"/>
          </a:xfrm>
          <a:prstGeom prst="rect">
            <a:avLst/>
          </a:prstGeom>
          <a:noFill/>
          <a:ln>
            <a:noFill/>
          </a:ln>
        </p:spPr>
        <p:txBody>
          <a:bodyPr wrap="square" lIns="91425" tIns="45700" rIns="91425" bIns="45700" anchor="t" anchorCtr="0">
            <a:noAutofit/>
          </a:bodyPr>
          <a:lstStyle/>
          <a:p>
            <a:pPr marL="342900" lvl="0" indent="-342900">
              <a:buClr>
                <a:schemeClr val="dk1"/>
              </a:buClr>
              <a:buSzPts val="1800"/>
              <a:buFont typeface="Century"/>
              <a:buChar char="•"/>
            </a:pPr>
            <a:r>
              <a:rPr lang="en-US" sz="1800" b="0" i="0" u="none" strike="noStrike" cap="none" dirty="0">
                <a:solidFill>
                  <a:schemeClr val="dk1"/>
                </a:solidFill>
                <a:latin typeface="Century"/>
                <a:ea typeface="Century"/>
                <a:cs typeface="Century"/>
                <a:sym typeface="Century"/>
              </a:rPr>
              <a:t>Mission </a:t>
            </a:r>
            <a:r>
              <a:rPr lang="en-US" sz="1800" dirty="0">
                <a:solidFill>
                  <a:schemeClr val="dk1"/>
                </a:solidFill>
                <a:latin typeface="Century"/>
                <a:ea typeface="Century"/>
                <a:cs typeface="Century"/>
                <a:sym typeface="Century"/>
              </a:rPr>
              <a:t>Objective:  Measure the temperature in the payload.</a:t>
            </a:r>
          </a:p>
          <a:p>
            <a:pPr marR="0" lvl="0" algn="l" rtl="0">
              <a:lnSpc>
                <a:spcPct val="100000"/>
              </a:lnSpc>
              <a:spcBef>
                <a:spcPts val="0"/>
              </a:spcBef>
              <a:spcAft>
                <a:spcPts val="0"/>
              </a:spcAft>
              <a:buClr>
                <a:schemeClr val="dk1"/>
              </a:buClr>
              <a:buSzPts val="1800"/>
            </a:pPr>
            <a:endParaRPr lang="en-US" sz="1800" b="0" i="0" u="none" strike="noStrike" cap="none" dirty="0">
              <a:solidFill>
                <a:schemeClr val="dk1"/>
              </a:solidFill>
              <a:latin typeface="Century"/>
              <a:ea typeface="Century"/>
              <a:cs typeface="Century"/>
              <a:sym typeface="Century"/>
            </a:endParaRPr>
          </a:p>
        </p:txBody>
      </p:sp>
    </p:spTree>
    <p:extLst>
      <p:ext uri="{BB962C8B-B14F-4D97-AF65-F5344CB8AC3E}">
        <p14:creationId xmlns:p14="http://schemas.microsoft.com/office/powerpoint/2010/main" val="948209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Shape 707"/>
          <p:cNvSpPr txBox="1">
            <a:spLocks noGrp="1"/>
          </p:cNvSpPr>
          <p:nvPr>
            <p:ph type="title"/>
          </p:nvPr>
        </p:nvSpPr>
        <p:spPr>
          <a:xfrm>
            <a:off x="0" y="76200"/>
            <a:ext cx="8229600" cy="1143000"/>
          </a:xfrm>
          <a:prstGeom prst="rect">
            <a:avLst/>
          </a:prstGeom>
          <a:noFill/>
          <a:ln>
            <a:noFill/>
          </a:ln>
        </p:spPr>
        <p:txBody>
          <a:bodyPr wrap="square" lIns="91425" tIns="45700" rIns="91425" bIns="45700" anchor="ctr" anchorCtr="0">
            <a:noAutofit/>
          </a:bodyPr>
          <a:lstStyle/>
          <a:p>
            <a:pPr marL="0" marR="0" lvl="0" indent="-88900" algn="l" rtl="0">
              <a:lnSpc>
                <a:spcPct val="100000"/>
              </a:lnSpc>
              <a:spcBef>
                <a:spcPts val="0"/>
              </a:spcBef>
              <a:spcAft>
                <a:spcPts val="0"/>
              </a:spcAft>
              <a:buClr>
                <a:schemeClr val="dk2"/>
              </a:buClr>
              <a:buSzPts val="1400"/>
              <a:buFont typeface="Century"/>
              <a:buNone/>
            </a:pPr>
            <a:r>
              <a:rPr lang="en-US" sz="2800" b="0" i="0" u="none" strike="noStrike" cap="none" dirty="0">
                <a:solidFill>
                  <a:schemeClr val="dk2"/>
                </a:solidFill>
                <a:latin typeface="Century"/>
                <a:ea typeface="Century"/>
                <a:cs typeface="Century"/>
                <a:sym typeface="Century"/>
              </a:rPr>
              <a:t>Risk Matrix: Power Supplies</a:t>
            </a:r>
          </a:p>
        </p:txBody>
      </p:sp>
      <p:sp>
        <p:nvSpPr>
          <p:cNvPr id="708" name="Shape 708"/>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41</a:t>
            </a:fld>
            <a:endParaRPr lang="en-US" sz="1400" b="0" i="0" u="none" strike="noStrike" cap="none">
              <a:solidFill>
                <a:schemeClr val="dk1"/>
              </a:solidFill>
              <a:latin typeface="Century"/>
              <a:ea typeface="Century"/>
              <a:cs typeface="Century"/>
              <a:sym typeface="Century"/>
            </a:endParaRPr>
          </a:p>
        </p:txBody>
      </p:sp>
      <p:graphicFrame>
        <p:nvGraphicFramePr>
          <p:cNvPr id="709" name="Shape 709"/>
          <p:cNvGraphicFramePr/>
          <p:nvPr>
            <p:extLst>
              <p:ext uri="{D42A27DB-BD31-4B8C-83A1-F6EECF244321}">
                <p14:modId xmlns:p14="http://schemas.microsoft.com/office/powerpoint/2010/main" val="3235826567"/>
              </p:ext>
            </p:extLst>
          </p:nvPr>
        </p:nvGraphicFramePr>
        <p:xfrm>
          <a:off x="228600" y="1143000"/>
          <a:ext cx="3607475" cy="2628598"/>
        </p:xfrm>
        <a:graphic>
          <a:graphicData uri="http://schemas.openxmlformats.org/drawingml/2006/table">
            <a:tbl>
              <a:tblPr>
                <a:noFill/>
                <a:tableStyleId>{480EE60A-A0CB-4DC3-AB15-BCE888D5838C}</a:tableStyleId>
              </a:tblPr>
              <a:tblGrid>
                <a:gridCol w="251075">
                  <a:extLst>
                    <a:ext uri="{9D8B030D-6E8A-4147-A177-3AD203B41FA5}">
                      <a16:colId xmlns:a16="http://schemas.microsoft.com/office/drawing/2014/main" val="20000"/>
                    </a:ext>
                  </a:extLst>
                </a:gridCol>
                <a:gridCol w="839100">
                  <a:extLst>
                    <a:ext uri="{9D8B030D-6E8A-4147-A177-3AD203B41FA5}">
                      <a16:colId xmlns:a16="http://schemas.microsoft.com/office/drawing/2014/main" val="20001"/>
                    </a:ext>
                  </a:extLst>
                </a:gridCol>
                <a:gridCol w="839100">
                  <a:extLst>
                    <a:ext uri="{9D8B030D-6E8A-4147-A177-3AD203B41FA5}">
                      <a16:colId xmlns:a16="http://schemas.microsoft.com/office/drawing/2014/main" val="20002"/>
                    </a:ext>
                  </a:extLst>
                </a:gridCol>
                <a:gridCol w="839100">
                  <a:extLst>
                    <a:ext uri="{9D8B030D-6E8A-4147-A177-3AD203B41FA5}">
                      <a16:colId xmlns:a16="http://schemas.microsoft.com/office/drawing/2014/main" val="20003"/>
                    </a:ext>
                  </a:extLst>
                </a:gridCol>
                <a:gridCol w="839100">
                  <a:extLst>
                    <a:ext uri="{9D8B030D-6E8A-4147-A177-3AD203B41FA5}">
                      <a16:colId xmlns:a16="http://schemas.microsoft.com/office/drawing/2014/main" val="20004"/>
                    </a:ext>
                  </a:extLst>
                </a:gridCol>
              </a:tblGrid>
              <a:tr h="614425">
                <a:tc rowSpan="4">
                  <a:txBody>
                    <a:bodyPr/>
                    <a:lstStyle/>
                    <a:p>
                      <a:pPr marL="285750" marR="0" lvl="0" indent="-57150" algn="l" rtl="0">
                        <a:lnSpc>
                          <a:spcPct val="100000"/>
                        </a:lnSpc>
                        <a:spcBef>
                          <a:spcPts val="0"/>
                        </a:spcBef>
                        <a:spcAft>
                          <a:spcPts val="0"/>
                        </a:spcAft>
                        <a:buClr>
                          <a:schemeClr val="lt1"/>
                        </a:buClr>
                        <a:buSzPts val="900"/>
                        <a:buFont typeface="Times"/>
                        <a:buNone/>
                      </a:pPr>
                      <a:r>
                        <a:rPr lang="en-US" sz="900" b="1" u="none" strike="noStrike" cap="none">
                          <a:solidFill>
                            <a:schemeClr val="lt1"/>
                          </a:solidFill>
                          <a:latin typeface="Times"/>
                          <a:ea typeface="Times"/>
                          <a:cs typeface="Times"/>
                          <a:sym typeface="Times"/>
                        </a:rPr>
                        <a:t>Consequence </a:t>
                      </a:r>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000000"/>
                    </a:solidFill>
                  </a:tcPr>
                </a:tc>
                <a:tc>
                  <a:txBody>
                    <a:bodyPr/>
                    <a:lstStyle/>
                    <a:p>
                      <a:pPr marL="0" marR="0" lvl="0" indent="-31750" algn="ctr" rtl="0">
                        <a:lnSpc>
                          <a:spcPct val="100000"/>
                        </a:lnSpc>
                        <a:spcBef>
                          <a:spcPts val="0"/>
                        </a:spcBef>
                        <a:spcAft>
                          <a:spcPts val="0"/>
                        </a:spcAft>
                        <a:buClr>
                          <a:srgbClr val="000000"/>
                        </a:buClr>
                        <a:buSzPts val="500"/>
                        <a:buFont typeface="Arial"/>
                        <a:buNone/>
                      </a:pPr>
                      <a:endParaRPr sz="500" u="none" strike="noStrike" cap="none">
                        <a:latin typeface="Calibri"/>
                        <a:ea typeface="Calibri"/>
                        <a:cs typeface="Calibri"/>
                        <a:sym typeface="Calibri"/>
                      </a:endParaRPr>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FF00"/>
                    </a:solidFill>
                  </a:tcPr>
                </a:tc>
                <a:tc>
                  <a:txBody>
                    <a:bodyPr/>
                    <a:lstStyle/>
                    <a:p>
                      <a:pPr marL="0" marR="0" lvl="0" indent="-50800" algn="ctr" rtl="0">
                        <a:lnSpc>
                          <a:spcPct val="100000"/>
                        </a:lnSpc>
                        <a:spcBef>
                          <a:spcPts val="0"/>
                        </a:spcBef>
                        <a:spcAft>
                          <a:spcPts val="0"/>
                        </a:spcAft>
                        <a:buClr>
                          <a:srgbClr val="000000"/>
                        </a:buClr>
                        <a:buSzPts val="800"/>
                        <a:buFont typeface="Arial"/>
                        <a:buNone/>
                      </a:pPr>
                      <a:r>
                        <a:rPr lang="en-US" sz="800" u="none" strike="noStrike" cap="none" dirty="0"/>
                        <a:t>EPS.RSK.1</a:t>
                      </a:r>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000"/>
                    </a:solidFill>
                  </a:tcPr>
                </a:tc>
                <a:tc>
                  <a:txBody>
                    <a:bodyPr/>
                    <a:lstStyle/>
                    <a:p>
                      <a:pPr marL="0" marR="0" lvl="0" indent="-50800" algn="ctr" rtl="0">
                        <a:lnSpc>
                          <a:spcPct val="100000"/>
                        </a:lnSpc>
                        <a:spcBef>
                          <a:spcPts val="0"/>
                        </a:spcBef>
                        <a:spcAft>
                          <a:spcPts val="0"/>
                        </a:spcAft>
                        <a:buClr>
                          <a:srgbClr val="000000"/>
                        </a:buClr>
                        <a:buSzPts val="800"/>
                        <a:buFont typeface="Arial"/>
                        <a:buNone/>
                      </a:pPr>
                      <a:endParaRPr sz="800" u="none" strike="noStrike" cap="none"/>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0000"/>
                    </a:solidFill>
                  </a:tcPr>
                </a:tc>
                <a:tc>
                  <a:txBody>
                    <a:bodyPr/>
                    <a:lstStyle/>
                    <a:p>
                      <a:pPr marL="0" marR="0" lvl="0" indent="-50800" algn="ctr" rtl="0">
                        <a:lnSpc>
                          <a:spcPct val="100000"/>
                        </a:lnSpc>
                        <a:spcBef>
                          <a:spcPts val="0"/>
                        </a:spcBef>
                        <a:spcAft>
                          <a:spcPts val="0"/>
                        </a:spcAft>
                        <a:buClr>
                          <a:srgbClr val="000000"/>
                        </a:buClr>
                        <a:buSzPts val="800"/>
                        <a:buFont typeface="Arial"/>
                        <a:buNone/>
                      </a:pPr>
                      <a:endParaRPr sz="800" u="none" strike="noStrike" cap="none" dirty="0">
                        <a:latin typeface="Calibri"/>
                        <a:ea typeface="Calibri"/>
                        <a:cs typeface="Calibri"/>
                        <a:sym typeface="Calibri"/>
                      </a:endParaRPr>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C00000"/>
                    </a:solidFill>
                  </a:tcPr>
                </a:tc>
                <a:extLst>
                  <a:ext uri="{0D108BD9-81ED-4DB2-BD59-A6C34878D82A}">
                    <a16:rowId xmlns:a16="http://schemas.microsoft.com/office/drawing/2014/main" val="10000"/>
                  </a:ext>
                </a:extLst>
              </a:tr>
              <a:tr h="614425">
                <a:tc vMerge="1">
                  <a:txBody>
                    <a:bodyPr/>
                    <a:lstStyle/>
                    <a:p>
                      <a:endParaRPr lang="en-US"/>
                    </a:p>
                  </a:txBody>
                  <a:tcPr/>
                </a:tc>
                <a:tc>
                  <a:txBody>
                    <a:bodyPr/>
                    <a:lstStyle/>
                    <a:p>
                      <a:pPr marL="0" marR="0" lvl="0" indent="-50800" algn="ctr" rtl="0">
                        <a:lnSpc>
                          <a:spcPct val="100000"/>
                        </a:lnSpc>
                        <a:spcBef>
                          <a:spcPts val="0"/>
                        </a:spcBef>
                        <a:spcAft>
                          <a:spcPts val="0"/>
                        </a:spcAft>
                        <a:buClr>
                          <a:srgbClr val="000000"/>
                        </a:buClr>
                        <a:buSzPts val="800"/>
                        <a:buFont typeface="Arial"/>
                        <a:buNone/>
                      </a:pPr>
                      <a:endParaRPr lang="en-US" sz="800" u="none" strike="noStrike" cap="none" dirty="0"/>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99FF33"/>
                    </a:solidFill>
                  </a:tcPr>
                </a:tc>
                <a:tc>
                  <a:txBody>
                    <a:bodyPr/>
                    <a:lstStyle/>
                    <a:p>
                      <a:pPr marL="0" marR="0" lvl="0" indent="-50800" algn="ctr" rtl="0">
                        <a:lnSpc>
                          <a:spcPct val="100000"/>
                        </a:lnSpc>
                        <a:spcBef>
                          <a:spcPts val="0"/>
                        </a:spcBef>
                        <a:spcAft>
                          <a:spcPts val="0"/>
                        </a:spcAft>
                        <a:buClr>
                          <a:schemeClr val="dk1"/>
                        </a:buClr>
                        <a:buSzPts val="800"/>
                        <a:buFont typeface="Arial"/>
                        <a:buNone/>
                      </a:pPr>
                      <a:r>
                        <a:rPr lang="en-US" sz="800" u="none" strike="noStrike" cap="none" dirty="0"/>
                        <a:t>EPS.RSK.2</a:t>
                      </a:r>
                    </a:p>
                    <a:p>
                      <a:pPr marL="0" marR="0" lvl="0" indent="-50800" algn="ctr" rtl="0">
                        <a:lnSpc>
                          <a:spcPct val="100000"/>
                        </a:lnSpc>
                        <a:spcBef>
                          <a:spcPts val="0"/>
                        </a:spcBef>
                        <a:spcAft>
                          <a:spcPts val="0"/>
                        </a:spcAft>
                        <a:buClr>
                          <a:srgbClr val="000000"/>
                        </a:buClr>
                        <a:buSzPts val="800"/>
                        <a:buFont typeface="Arial"/>
                        <a:buNone/>
                      </a:pPr>
                      <a:endParaRPr sz="800" u="none" strike="noStrike" cap="none" dirty="0"/>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FF00"/>
                    </a:solidFill>
                  </a:tcPr>
                </a:tc>
                <a:tc>
                  <a:txBody>
                    <a:bodyPr/>
                    <a:lstStyle/>
                    <a:p>
                      <a:pPr marL="0" marR="0" lvl="0" indent="-50800" algn="ctr" rtl="0">
                        <a:lnSpc>
                          <a:spcPct val="100000"/>
                        </a:lnSpc>
                        <a:spcBef>
                          <a:spcPts val="0"/>
                        </a:spcBef>
                        <a:spcAft>
                          <a:spcPts val="0"/>
                        </a:spcAft>
                        <a:buClr>
                          <a:srgbClr val="000000"/>
                        </a:buClr>
                        <a:buSzPts val="800"/>
                        <a:buFont typeface="Arial"/>
                        <a:buNone/>
                      </a:pPr>
                      <a:endParaRPr sz="800" u="none" strike="noStrike" cap="none">
                        <a:latin typeface="Calibri"/>
                        <a:ea typeface="Calibri"/>
                        <a:cs typeface="Calibri"/>
                        <a:sym typeface="Calibri"/>
                      </a:endParaRPr>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000"/>
                    </a:solidFill>
                  </a:tcPr>
                </a:tc>
                <a:tc>
                  <a:txBody>
                    <a:bodyPr/>
                    <a:lstStyle/>
                    <a:p>
                      <a:pPr marL="0" marR="0" lvl="0" indent="-31750" algn="l" rtl="0">
                        <a:lnSpc>
                          <a:spcPct val="100000"/>
                        </a:lnSpc>
                        <a:spcBef>
                          <a:spcPts val="0"/>
                        </a:spcBef>
                        <a:spcAft>
                          <a:spcPts val="0"/>
                        </a:spcAft>
                        <a:buClr>
                          <a:srgbClr val="000000"/>
                        </a:buClr>
                        <a:buSzPts val="500"/>
                        <a:buFont typeface="Arial"/>
                        <a:buNone/>
                      </a:pPr>
                      <a:endParaRPr sz="500" u="none" strike="noStrike" cap="none">
                        <a:latin typeface="Calibri"/>
                        <a:ea typeface="Calibri"/>
                        <a:cs typeface="Calibri"/>
                        <a:sym typeface="Calibri"/>
                      </a:endParaRPr>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0000"/>
                    </a:solidFill>
                  </a:tcPr>
                </a:tc>
                <a:extLst>
                  <a:ext uri="{0D108BD9-81ED-4DB2-BD59-A6C34878D82A}">
                    <a16:rowId xmlns:a16="http://schemas.microsoft.com/office/drawing/2014/main" val="10001"/>
                  </a:ext>
                </a:extLst>
              </a:tr>
              <a:tr h="614425">
                <a:tc vMerge="1">
                  <a:txBody>
                    <a:bodyPr/>
                    <a:lstStyle/>
                    <a:p>
                      <a:endParaRPr lang="en-US"/>
                    </a:p>
                  </a:txBody>
                  <a:tcPr/>
                </a:tc>
                <a:tc>
                  <a:txBody>
                    <a:bodyPr/>
                    <a:lstStyle/>
                    <a:p>
                      <a:pPr marL="0" marR="0" lvl="0" indent="-31750" algn="l" rtl="0">
                        <a:lnSpc>
                          <a:spcPct val="100000"/>
                        </a:lnSpc>
                        <a:spcBef>
                          <a:spcPts val="0"/>
                        </a:spcBef>
                        <a:spcAft>
                          <a:spcPts val="0"/>
                        </a:spcAft>
                        <a:buClr>
                          <a:srgbClr val="000000"/>
                        </a:buClr>
                        <a:buSzPts val="500"/>
                        <a:buFont typeface="Arial"/>
                        <a:buNone/>
                      </a:pPr>
                      <a:endParaRPr sz="500" u="none" strike="noStrike" cap="none">
                        <a:latin typeface="Calibri"/>
                        <a:ea typeface="Calibri"/>
                        <a:cs typeface="Calibri"/>
                        <a:sym typeface="Calibri"/>
                      </a:endParaRPr>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33CC33"/>
                    </a:solidFill>
                  </a:tcPr>
                </a:tc>
                <a:tc>
                  <a:txBody>
                    <a:bodyPr/>
                    <a:lstStyle/>
                    <a:p>
                      <a:pPr marL="0" marR="0" lvl="0" indent="-50800" algn="ctr" defTabSz="914400" rtl="0" eaLnBrk="1" fontAlgn="auto" latinLnBrk="0" hangingPunct="1">
                        <a:lnSpc>
                          <a:spcPct val="100000"/>
                        </a:lnSpc>
                        <a:spcBef>
                          <a:spcPts val="0"/>
                        </a:spcBef>
                        <a:spcAft>
                          <a:spcPts val="0"/>
                        </a:spcAft>
                        <a:buClr>
                          <a:srgbClr val="000000"/>
                        </a:buClr>
                        <a:buSzPts val="800"/>
                        <a:buFont typeface="Arial"/>
                        <a:buNone/>
                        <a:tabLst/>
                        <a:defRPr/>
                      </a:pPr>
                      <a:endParaRPr kumimoji="0" lang="en-US" sz="800" b="0" i="0" u="none" strike="noStrike" kern="0" cap="none" spc="0" normalizeH="0" baseline="0" noProof="0" dirty="0">
                        <a:ln>
                          <a:noFill/>
                        </a:ln>
                        <a:solidFill>
                          <a:srgbClr val="000000"/>
                        </a:solidFill>
                        <a:effectLst/>
                        <a:uLnTx/>
                        <a:uFillTx/>
                        <a:latin typeface="Arial"/>
                        <a:cs typeface="Arial"/>
                        <a:sym typeface="Arial"/>
                      </a:endParaRPr>
                    </a:p>
                    <a:p>
                      <a:pPr marL="0" marR="0" lvl="0" indent="-5080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800" b="0" i="0" u="none" strike="noStrike" kern="0" cap="none" spc="0" normalizeH="0" baseline="0" noProof="0" dirty="0">
                          <a:ln>
                            <a:noFill/>
                          </a:ln>
                          <a:solidFill>
                            <a:srgbClr val="000000"/>
                          </a:solidFill>
                          <a:effectLst/>
                          <a:uLnTx/>
                          <a:uFillTx/>
                          <a:latin typeface="Arial"/>
                          <a:cs typeface="Arial"/>
                          <a:sym typeface="Arial"/>
                        </a:rPr>
                        <a:t>EPS.RSK.3</a:t>
                      </a:r>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99FF33"/>
                    </a:solidFill>
                  </a:tcPr>
                </a:tc>
                <a:tc>
                  <a:txBody>
                    <a:bodyPr/>
                    <a:lstStyle/>
                    <a:p>
                      <a:pPr marL="0" marR="0" lvl="0" indent="-114300" algn="l" rtl="0">
                        <a:lnSpc>
                          <a:spcPct val="100000"/>
                        </a:lnSpc>
                        <a:spcBef>
                          <a:spcPts val="0"/>
                        </a:spcBef>
                        <a:spcAft>
                          <a:spcPts val="0"/>
                        </a:spcAft>
                        <a:buClr>
                          <a:srgbClr val="000000"/>
                        </a:buClr>
                        <a:buSzPts val="1800"/>
                        <a:buFont typeface="Arial"/>
                        <a:buNone/>
                      </a:pPr>
                      <a:endParaRPr sz="1800" u="none" strike="noStrike" cap="none"/>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FF00"/>
                    </a:solidFill>
                  </a:tcPr>
                </a:tc>
                <a:tc>
                  <a:txBody>
                    <a:bodyPr/>
                    <a:lstStyle/>
                    <a:p>
                      <a:pPr marL="32385" marR="0" lvl="0" indent="-31750" algn="ctr" rtl="0">
                        <a:lnSpc>
                          <a:spcPct val="100000"/>
                        </a:lnSpc>
                        <a:spcBef>
                          <a:spcPts val="0"/>
                        </a:spcBef>
                        <a:spcAft>
                          <a:spcPts val="0"/>
                        </a:spcAft>
                        <a:buClr>
                          <a:srgbClr val="000000"/>
                        </a:buClr>
                        <a:buSzPts val="500"/>
                        <a:buFont typeface="Arial"/>
                        <a:buNone/>
                      </a:pPr>
                      <a:endParaRPr sz="500" u="none" strike="noStrike" cap="none">
                        <a:latin typeface="Calibri"/>
                        <a:ea typeface="Calibri"/>
                        <a:cs typeface="Calibri"/>
                        <a:sym typeface="Calibri"/>
                      </a:endParaRPr>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C000"/>
                    </a:solidFill>
                  </a:tcPr>
                </a:tc>
                <a:extLst>
                  <a:ext uri="{0D108BD9-81ED-4DB2-BD59-A6C34878D82A}">
                    <a16:rowId xmlns:a16="http://schemas.microsoft.com/office/drawing/2014/main" val="10002"/>
                  </a:ext>
                </a:extLst>
              </a:tr>
              <a:tr h="614425">
                <a:tc vMerge="1">
                  <a:txBody>
                    <a:bodyPr/>
                    <a:lstStyle/>
                    <a:p>
                      <a:endParaRPr lang="en-US"/>
                    </a:p>
                  </a:txBody>
                  <a:tcPr/>
                </a:tc>
                <a:tc>
                  <a:txBody>
                    <a:bodyPr/>
                    <a:lstStyle/>
                    <a:p>
                      <a:pPr marL="285750" marR="0" lvl="0" indent="-31750" algn="ctr" rtl="0">
                        <a:lnSpc>
                          <a:spcPct val="100000"/>
                        </a:lnSpc>
                        <a:spcBef>
                          <a:spcPts val="0"/>
                        </a:spcBef>
                        <a:spcAft>
                          <a:spcPts val="0"/>
                        </a:spcAft>
                        <a:buClr>
                          <a:srgbClr val="000000"/>
                        </a:buClr>
                        <a:buSzPts val="500"/>
                        <a:buFont typeface="Arial"/>
                        <a:buNone/>
                      </a:pPr>
                      <a:endParaRPr sz="500" u="none" strike="noStrike" cap="none" dirty="0">
                        <a:latin typeface="Calibri"/>
                        <a:ea typeface="Calibri"/>
                        <a:cs typeface="Calibri"/>
                        <a:sym typeface="Calibri"/>
                      </a:endParaRPr>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008000"/>
                    </a:solidFill>
                  </a:tcPr>
                </a:tc>
                <a:tc>
                  <a:txBody>
                    <a:bodyPr/>
                    <a:lstStyle/>
                    <a:p>
                      <a:pPr marL="0" marR="0" lvl="0" indent="-50800" algn="l" rtl="0">
                        <a:lnSpc>
                          <a:spcPct val="100000"/>
                        </a:lnSpc>
                        <a:spcBef>
                          <a:spcPts val="0"/>
                        </a:spcBef>
                        <a:spcAft>
                          <a:spcPts val="0"/>
                        </a:spcAft>
                        <a:buClr>
                          <a:srgbClr val="000000"/>
                        </a:buClr>
                        <a:buSzPts val="800"/>
                        <a:buFont typeface="Arial"/>
                        <a:buNone/>
                      </a:pPr>
                      <a:endParaRPr sz="800" u="none" strike="noStrike" cap="none"/>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33CC33"/>
                    </a:solidFill>
                  </a:tcPr>
                </a:tc>
                <a:tc>
                  <a:txBody>
                    <a:bodyPr/>
                    <a:lstStyle/>
                    <a:p>
                      <a:pPr marL="0" marR="0" lvl="0" indent="-31750" algn="ctr" rtl="0">
                        <a:lnSpc>
                          <a:spcPct val="100000"/>
                        </a:lnSpc>
                        <a:spcBef>
                          <a:spcPts val="0"/>
                        </a:spcBef>
                        <a:spcAft>
                          <a:spcPts val="0"/>
                        </a:spcAft>
                        <a:buClr>
                          <a:srgbClr val="000000"/>
                        </a:buClr>
                        <a:buSzPts val="500"/>
                        <a:buFont typeface="Arial"/>
                        <a:buNone/>
                      </a:pPr>
                      <a:endParaRPr sz="500" u="none" strike="noStrike" cap="none">
                        <a:latin typeface="Calibri"/>
                        <a:ea typeface="Calibri"/>
                        <a:cs typeface="Calibri"/>
                        <a:sym typeface="Calibri"/>
                      </a:endParaRPr>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99FF33"/>
                    </a:solidFill>
                  </a:tcPr>
                </a:tc>
                <a:tc>
                  <a:txBody>
                    <a:bodyPr/>
                    <a:lstStyle/>
                    <a:p>
                      <a:pPr marL="0" marR="0" lvl="0" indent="-31750" algn="l" rtl="0">
                        <a:lnSpc>
                          <a:spcPct val="100000"/>
                        </a:lnSpc>
                        <a:spcBef>
                          <a:spcPts val="0"/>
                        </a:spcBef>
                        <a:spcAft>
                          <a:spcPts val="0"/>
                        </a:spcAft>
                        <a:buClr>
                          <a:srgbClr val="000000"/>
                        </a:buClr>
                        <a:buSzPts val="500"/>
                        <a:buFont typeface="Arial"/>
                        <a:buNone/>
                      </a:pPr>
                      <a:endParaRPr sz="500" u="none" strike="noStrike" cap="none">
                        <a:latin typeface="Calibri"/>
                        <a:ea typeface="Calibri"/>
                        <a:cs typeface="Calibri"/>
                        <a:sym typeface="Calibri"/>
                      </a:endParaRPr>
                    </a:p>
                  </a:txBody>
                  <a:tcPr marL="3575" marR="3575" marT="3575" marB="0"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FF00"/>
                    </a:solidFill>
                  </a:tcPr>
                </a:tc>
                <a:extLst>
                  <a:ext uri="{0D108BD9-81ED-4DB2-BD59-A6C34878D82A}">
                    <a16:rowId xmlns:a16="http://schemas.microsoft.com/office/drawing/2014/main" val="10003"/>
                  </a:ext>
                </a:extLst>
              </a:tr>
              <a:tr h="156875">
                <a:tc>
                  <a:txBody>
                    <a:bodyPr/>
                    <a:lstStyle/>
                    <a:p>
                      <a:pPr marL="0" marR="0" lvl="0" indent="-31750" algn="l" rtl="0">
                        <a:lnSpc>
                          <a:spcPct val="100000"/>
                        </a:lnSpc>
                        <a:spcBef>
                          <a:spcPts val="0"/>
                        </a:spcBef>
                        <a:spcAft>
                          <a:spcPts val="0"/>
                        </a:spcAft>
                        <a:buClr>
                          <a:srgbClr val="000000"/>
                        </a:buClr>
                        <a:buSzPts val="500"/>
                        <a:buFont typeface="Arial"/>
                        <a:buNone/>
                      </a:pPr>
                      <a:endParaRPr sz="500" u="none" strike="noStrike" cap="none">
                        <a:solidFill>
                          <a:schemeClr val="dk1"/>
                        </a:solidFill>
                        <a:latin typeface="Calibri"/>
                        <a:ea typeface="Calibri"/>
                        <a:cs typeface="Calibri"/>
                        <a:sym typeface="Calibri"/>
                      </a:endParaRPr>
                    </a:p>
                  </a:txBody>
                  <a:tcPr marL="3575" marR="3575" marT="3575" marB="0" anchor="b">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gridSpan="4">
                  <a:txBody>
                    <a:bodyPr/>
                    <a:lstStyle/>
                    <a:p>
                      <a:pPr marL="285750" marR="0" lvl="0" indent="-57150" algn="l" rtl="0">
                        <a:lnSpc>
                          <a:spcPct val="122222"/>
                        </a:lnSpc>
                        <a:spcBef>
                          <a:spcPts val="0"/>
                        </a:spcBef>
                        <a:spcAft>
                          <a:spcPts val="0"/>
                        </a:spcAft>
                        <a:buClr>
                          <a:schemeClr val="lt1"/>
                        </a:buClr>
                        <a:buSzPts val="900"/>
                        <a:buFont typeface="Times"/>
                        <a:buNone/>
                      </a:pPr>
                      <a:r>
                        <a:rPr lang="en-US" sz="900" b="1" u="none" strike="noStrike" cap="none" dirty="0">
                          <a:solidFill>
                            <a:schemeClr val="lt1"/>
                          </a:solidFill>
                          <a:latin typeface="Times"/>
                          <a:ea typeface="Times"/>
                          <a:cs typeface="Times"/>
                          <a:sym typeface="Times"/>
                        </a:rPr>
                        <a:t>Possibility</a:t>
                      </a:r>
                    </a:p>
                  </a:txBody>
                  <a:tcPr marL="3575" marR="3575" marT="3575" marB="0" anchor="b">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00000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bl>
          </a:graphicData>
        </a:graphic>
      </p:graphicFrame>
      <p:sp>
        <p:nvSpPr>
          <p:cNvPr id="710" name="Shape 710"/>
          <p:cNvSpPr txBox="1"/>
          <p:nvPr/>
        </p:nvSpPr>
        <p:spPr>
          <a:xfrm>
            <a:off x="152400" y="3886200"/>
            <a:ext cx="8382000" cy="2032000"/>
          </a:xfrm>
          <a:prstGeom prst="rect">
            <a:avLst/>
          </a:prstGeom>
          <a:no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chemeClr val="dk1"/>
              </a:buClr>
              <a:buSzPts val="1800"/>
              <a:buFont typeface="Arial"/>
              <a:buNone/>
            </a:pPr>
            <a:r>
              <a:rPr lang="en-US" sz="1800" b="0" i="0" u="none" strike="noStrike" cap="none" dirty="0">
                <a:solidFill>
                  <a:schemeClr val="dk1"/>
                </a:solidFill>
                <a:latin typeface="Arial"/>
                <a:ea typeface="Arial"/>
                <a:cs typeface="Arial"/>
                <a:sym typeface="Arial"/>
              </a:rPr>
              <a:t>EPS.RSK.1:  Doesn’t power any subsystem</a:t>
            </a:r>
          </a:p>
          <a:p>
            <a:pPr marL="0" marR="0" lvl="0" indent="-114300" algn="l" rtl="0">
              <a:lnSpc>
                <a:spcPct val="100000"/>
              </a:lnSpc>
              <a:spcBef>
                <a:spcPts val="0"/>
              </a:spcBef>
              <a:spcAft>
                <a:spcPts val="0"/>
              </a:spcAft>
              <a:buClr>
                <a:schemeClr val="dk1"/>
              </a:buClr>
              <a:buSzPts val="1800"/>
              <a:buFont typeface="Arial"/>
              <a:buNone/>
            </a:pPr>
            <a:r>
              <a:rPr lang="en-US" sz="1800" dirty="0">
                <a:solidFill>
                  <a:schemeClr val="dk1"/>
                </a:solidFill>
              </a:rPr>
              <a:t>EPS.RSK.2: Doesn’t power two of three subsystems</a:t>
            </a:r>
          </a:p>
          <a:p>
            <a:pPr marL="0" marR="0" lvl="0" indent="-114300" algn="l" rtl="0">
              <a:lnSpc>
                <a:spcPct val="100000"/>
              </a:lnSpc>
              <a:spcBef>
                <a:spcPts val="0"/>
              </a:spcBef>
              <a:spcAft>
                <a:spcPts val="0"/>
              </a:spcAft>
              <a:buClr>
                <a:schemeClr val="dk1"/>
              </a:buClr>
              <a:buSzPts val="1800"/>
              <a:buFont typeface="Arial"/>
              <a:buNone/>
            </a:pPr>
            <a:r>
              <a:rPr lang="en-US" sz="1800" b="0" i="0" u="none" strike="noStrike" cap="none" dirty="0">
                <a:solidFill>
                  <a:schemeClr val="dk1"/>
                </a:solidFill>
                <a:latin typeface="Arial"/>
                <a:ea typeface="Arial"/>
                <a:cs typeface="Arial"/>
                <a:sym typeface="Arial"/>
              </a:rPr>
              <a:t>EPS.RSK.3: Doesn’t power on</a:t>
            </a:r>
            <a:r>
              <a:rPr lang="en-US" sz="1800" dirty="0">
                <a:solidFill>
                  <a:schemeClr val="dk1"/>
                </a:solidFill>
              </a:rPr>
              <a:t>e subsystem</a:t>
            </a:r>
            <a:endParaRPr lang="en-US" sz="1800" b="0" i="0" u="none" strike="noStrike" cap="none" dirty="0">
              <a:solidFill>
                <a:schemeClr val="dk1"/>
              </a:solidFill>
              <a:latin typeface="Arial"/>
              <a:ea typeface="Arial"/>
              <a:cs typeface="Arial"/>
              <a:sym typeface="Arial"/>
            </a:endParaRPr>
          </a:p>
        </p:txBody>
      </p:sp>
      <p:sp>
        <p:nvSpPr>
          <p:cNvPr id="711" name="Shape 711"/>
          <p:cNvSpPr txBox="1"/>
          <p:nvPr/>
        </p:nvSpPr>
        <p:spPr>
          <a:xfrm>
            <a:off x="3962400" y="1143000"/>
            <a:ext cx="4267200" cy="944563"/>
          </a:xfrm>
          <a:prstGeom prst="rect">
            <a:avLst/>
          </a:prstGeom>
          <a:noFill/>
          <a:ln>
            <a:noFill/>
          </a:ln>
        </p:spPr>
        <p:txBody>
          <a:bodyPr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Century"/>
              <a:buChar char="•"/>
            </a:pPr>
            <a:r>
              <a:rPr lang="en-US" sz="1800" b="0" i="0" u="none" strike="noStrike" cap="none" dirty="0">
                <a:solidFill>
                  <a:schemeClr val="dk1"/>
                </a:solidFill>
                <a:latin typeface="Century"/>
                <a:ea typeface="Century"/>
                <a:cs typeface="Century"/>
                <a:sym typeface="Century"/>
              </a:rPr>
              <a:t>Mission Objective: Provide powe</a:t>
            </a:r>
            <a:r>
              <a:rPr lang="en-US" sz="1800" dirty="0">
                <a:solidFill>
                  <a:schemeClr val="dk1"/>
                </a:solidFill>
                <a:latin typeface="Century"/>
                <a:ea typeface="Century"/>
                <a:cs typeface="Century"/>
                <a:sym typeface="Century"/>
              </a:rPr>
              <a:t>r to all subsystems</a:t>
            </a:r>
            <a:r>
              <a:rPr lang="en-US" sz="1800" b="0" i="0" u="none" strike="noStrike" cap="none" dirty="0">
                <a:solidFill>
                  <a:schemeClr val="dk1"/>
                </a:solidFill>
                <a:latin typeface="Century"/>
                <a:ea typeface="Century"/>
                <a:cs typeface="Century"/>
                <a:sym typeface="Century"/>
              </a:rPr>
              <a:t> </a:t>
            </a:r>
          </a:p>
        </p:txBody>
      </p:sp>
    </p:spTree>
    <p:extLst>
      <p:ext uri="{BB962C8B-B14F-4D97-AF65-F5344CB8AC3E}">
        <p14:creationId xmlns:p14="http://schemas.microsoft.com/office/powerpoint/2010/main" val="28449328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Shape 717"/>
          <p:cNvSpPr txBox="1">
            <a:spLocks noGrp="1"/>
          </p:cNvSpPr>
          <p:nvPr>
            <p:ph type="ctrTitle"/>
          </p:nvPr>
        </p:nvSpPr>
        <p:spPr>
          <a:xfrm>
            <a:off x="685800" y="2693987"/>
            <a:ext cx="7772400" cy="1470025"/>
          </a:xfrm>
          <a:prstGeom prst="rect">
            <a:avLst/>
          </a:prstGeom>
          <a:noFill/>
          <a:ln>
            <a:noFill/>
          </a:ln>
        </p:spPr>
        <p:txBody>
          <a:bodyPr wrap="square" lIns="91425" tIns="45700" rIns="91425" bIns="45700" anchor="ctr" anchorCtr="0">
            <a:noAutofit/>
          </a:bodyPr>
          <a:lstStyle/>
          <a:p>
            <a:pPr marL="0" marR="0" lvl="0" indent="-88900" algn="ctr" rtl="0">
              <a:lnSpc>
                <a:spcPct val="100000"/>
              </a:lnSpc>
              <a:spcBef>
                <a:spcPts val="0"/>
              </a:spcBef>
              <a:spcAft>
                <a:spcPts val="0"/>
              </a:spcAft>
              <a:buClr>
                <a:schemeClr val="dk2"/>
              </a:buClr>
              <a:buSzPts val="1400"/>
              <a:buFont typeface="Century"/>
              <a:buNone/>
            </a:pPr>
            <a:r>
              <a:rPr lang="en-US" sz="4400" b="0" i="0" u="none" strike="noStrike" cap="none" dirty="0">
                <a:solidFill>
                  <a:schemeClr val="dk2"/>
                </a:solidFill>
                <a:latin typeface="Century"/>
                <a:ea typeface="Century"/>
                <a:cs typeface="Century"/>
                <a:sym typeface="Century"/>
              </a:rPr>
              <a:t>4.0 Prototyping/Analysis Results/Plans</a:t>
            </a:r>
          </a:p>
        </p:txBody>
      </p:sp>
      <p:sp>
        <p:nvSpPr>
          <p:cNvPr id="718" name="Shape 718"/>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42</a:t>
            </a:fld>
            <a:endParaRPr lang="en-US" sz="1400" b="0" i="0" u="none" strike="noStrike" cap="none">
              <a:solidFill>
                <a:schemeClr val="dk1"/>
              </a:solidFill>
              <a:latin typeface="Century"/>
              <a:ea typeface="Century"/>
              <a:cs typeface="Century"/>
              <a:sym typeface="Century"/>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22"/>
        <p:cNvGrpSpPr/>
        <p:nvPr/>
      </p:nvGrpSpPr>
      <p:grpSpPr>
        <a:xfrm>
          <a:off x="0" y="0"/>
          <a:ext cx="0" cy="0"/>
          <a:chOff x="0" y="0"/>
          <a:chExt cx="0" cy="0"/>
        </a:xfrm>
      </p:grpSpPr>
      <p:sp>
        <p:nvSpPr>
          <p:cNvPr id="723" name="Shape 723"/>
          <p:cNvSpPr txBox="1">
            <a:spLocks noGrp="1"/>
          </p:cNvSpPr>
          <p:nvPr>
            <p:ph type="title"/>
          </p:nvPr>
        </p:nvSpPr>
        <p:spPr>
          <a:xfrm>
            <a:off x="0" y="76200"/>
            <a:ext cx="8229600" cy="1143000"/>
          </a:xfrm>
          <a:prstGeom prst="rect">
            <a:avLst/>
          </a:prstGeom>
          <a:noFill/>
          <a:ln>
            <a:noFill/>
          </a:ln>
        </p:spPr>
        <p:txBody>
          <a:bodyPr wrap="square" lIns="91425" tIns="45700" rIns="91425" bIns="45700" anchor="ctr" anchorCtr="0">
            <a:noAutofit/>
          </a:bodyPr>
          <a:lstStyle/>
          <a:p>
            <a:pPr marL="0" marR="0" lvl="0" indent="-88900" algn="l" rtl="0">
              <a:lnSpc>
                <a:spcPct val="100000"/>
              </a:lnSpc>
              <a:spcBef>
                <a:spcPts val="0"/>
              </a:spcBef>
              <a:spcAft>
                <a:spcPts val="0"/>
              </a:spcAft>
              <a:buClr>
                <a:schemeClr val="dk2"/>
              </a:buClr>
              <a:buSzPts val="1400"/>
              <a:buFont typeface="Century"/>
              <a:buNone/>
            </a:pPr>
            <a:r>
              <a:rPr lang="en-US" sz="2800" b="0" i="0" u="none" strike="noStrike" cap="none" dirty="0">
                <a:solidFill>
                  <a:schemeClr val="dk2"/>
                </a:solidFill>
                <a:latin typeface="Century"/>
                <a:ea typeface="Century"/>
                <a:cs typeface="Century"/>
                <a:sym typeface="Century"/>
              </a:rPr>
              <a:t>Prototyping Plan: Optical Spectrometer</a:t>
            </a:r>
          </a:p>
        </p:txBody>
      </p:sp>
      <p:sp>
        <p:nvSpPr>
          <p:cNvPr id="724" name="Shape 724"/>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43</a:t>
            </a:fld>
            <a:endParaRPr lang="en-US" sz="1400" b="0" i="0" u="none" strike="noStrike" cap="none">
              <a:solidFill>
                <a:schemeClr val="dk1"/>
              </a:solidFill>
              <a:latin typeface="Century"/>
              <a:ea typeface="Century"/>
              <a:cs typeface="Century"/>
              <a:sym typeface="Century"/>
            </a:endParaRPr>
          </a:p>
        </p:txBody>
      </p:sp>
      <p:sp>
        <p:nvSpPr>
          <p:cNvPr id="725" name="Shape 725"/>
          <p:cNvSpPr txBox="1"/>
          <p:nvPr/>
        </p:nvSpPr>
        <p:spPr>
          <a:xfrm>
            <a:off x="0" y="1265238"/>
            <a:ext cx="8915400" cy="4525962"/>
          </a:xfrm>
          <a:prstGeom prst="rect">
            <a:avLst/>
          </a:prstGeom>
          <a:noFill/>
          <a:ln>
            <a:noFill/>
          </a:ln>
        </p:spPr>
        <p:txBody>
          <a:bodyPr wrap="square" lIns="91425" tIns="45700" rIns="91425" bIns="45700" anchor="t" anchorCtr="0">
            <a:noAutofit/>
          </a:bodyPr>
          <a:lstStyle/>
          <a:p>
            <a:pPr marL="1143000" marR="0" lvl="2" indent="-381000" algn="l" rtl="0">
              <a:lnSpc>
                <a:spcPct val="100000"/>
              </a:lnSpc>
              <a:spcBef>
                <a:spcPts val="480"/>
              </a:spcBef>
              <a:spcAft>
                <a:spcPts val="0"/>
              </a:spcAft>
              <a:buClr>
                <a:schemeClr val="dk1"/>
              </a:buClr>
              <a:buSzPts val="2400"/>
              <a:buFont typeface="Arial" panose="020B0604020202020204" pitchFamily="34" charset="0"/>
              <a:buChar char="•"/>
            </a:pPr>
            <a:r>
              <a:rPr lang="en-US" sz="2400" b="0" i="0" u="none" strike="noStrike" cap="none" dirty="0">
                <a:solidFill>
                  <a:schemeClr val="dk1"/>
                </a:solidFill>
                <a:latin typeface="Century"/>
                <a:ea typeface="Century"/>
                <a:cs typeface="Century"/>
                <a:sym typeface="Century"/>
              </a:rPr>
              <a:t>The Optical Spectrometer needs to be tested for optical spectroscopy as a full integrated system</a:t>
            </a:r>
          </a:p>
          <a:p>
            <a:pPr marL="1104900" marR="0" lvl="2" indent="-342900" algn="l" rtl="0">
              <a:lnSpc>
                <a:spcPct val="100000"/>
              </a:lnSpc>
              <a:spcBef>
                <a:spcPts val="480"/>
              </a:spcBef>
              <a:spcAft>
                <a:spcPts val="0"/>
              </a:spcAft>
              <a:buClr>
                <a:schemeClr val="dk1"/>
              </a:buClr>
              <a:buSzPts val="2400"/>
              <a:buFont typeface="Arial" panose="020B0604020202020204" pitchFamily="34" charset="0"/>
              <a:buChar char="•"/>
            </a:pPr>
            <a:endParaRPr lang="en-US" sz="2400" b="0" i="0" u="none" strike="noStrike" cap="none" dirty="0">
              <a:solidFill>
                <a:schemeClr val="dk1"/>
              </a:solidFill>
              <a:latin typeface="Century"/>
              <a:ea typeface="Century"/>
              <a:cs typeface="Century"/>
              <a:sym typeface="Century"/>
            </a:endParaRPr>
          </a:p>
          <a:p>
            <a:pPr marL="1104900" marR="0" lvl="2" indent="-342900" algn="l" rtl="0">
              <a:lnSpc>
                <a:spcPct val="100000"/>
              </a:lnSpc>
              <a:spcBef>
                <a:spcPts val="480"/>
              </a:spcBef>
              <a:spcAft>
                <a:spcPts val="0"/>
              </a:spcAft>
              <a:buClr>
                <a:schemeClr val="dk1"/>
              </a:buClr>
              <a:buSzPts val="2400"/>
              <a:buFont typeface="Arial" panose="020B0604020202020204" pitchFamily="34" charset="0"/>
              <a:buChar char="•"/>
            </a:pPr>
            <a:r>
              <a:rPr lang="en-US" sz="2400" b="0" i="0" u="none" strike="noStrike" cap="none" dirty="0">
                <a:solidFill>
                  <a:schemeClr val="dk1"/>
                </a:solidFill>
                <a:latin typeface="Century"/>
                <a:ea typeface="Century"/>
                <a:cs typeface="Century"/>
                <a:sym typeface="Century"/>
              </a:rPr>
              <a:t>Analyze the spectrum data to be efficiently transferred by telemetry</a:t>
            </a:r>
          </a:p>
          <a:p>
            <a:pPr marL="762000" marR="0" lvl="2" algn="l" rtl="0">
              <a:lnSpc>
                <a:spcPct val="100000"/>
              </a:lnSpc>
              <a:spcBef>
                <a:spcPts val="480"/>
              </a:spcBef>
              <a:spcAft>
                <a:spcPts val="0"/>
              </a:spcAft>
              <a:buClr>
                <a:schemeClr val="dk1"/>
              </a:buClr>
              <a:buSzPts val="2400"/>
            </a:pPr>
            <a:endParaRPr lang="en-US" sz="2400" b="0" i="0" u="none" strike="noStrike" cap="none" dirty="0">
              <a:solidFill>
                <a:schemeClr val="dk1"/>
              </a:solidFill>
              <a:latin typeface="Century"/>
              <a:ea typeface="Century"/>
              <a:cs typeface="Century"/>
              <a:sym typeface="Century"/>
            </a:endParaRPr>
          </a:p>
          <a:p>
            <a:pPr marL="1143000" marR="0" lvl="2" indent="-381000" algn="l" rtl="0">
              <a:lnSpc>
                <a:spcPct val="100000"/>
              </a:lnSpc>
              <a:spcBef>
                <a:spcPts val="480"/>
              </a:spcBef>
              <a:spcAft>
                <a:spcPts val="0"/>
              </a:spcAft>
              <a:buClr>
                <a:schemeClr val="dk1"/>
              </a:buClr>
              <a:buSzPts val="2400"/>
              <a:buFont typeface="Arial"/>
              <a:buNone/>
            </a:pPr>
            <a:endParaRPr sz="2400" b="0" i="0" u="none" strike="noStrike" cap="none" dirty="0">
              <a:solidFill>
                <a:schemeClr val="dk1"/>
              </a:solidFill>
              <a:latin typeface="Century"/>
              <a:ea typeface="Century"/>
              <a:cs typeface="Century"/>
              <a:sym typeface="Century"/>
            </a:endParaRPr>
          </a:p>
          <a:p>
            <a:pPr marL="1143000" marR="0" lvl="2" indent="-381000" algn="l" rtl="0">
              <a:lnSpc>
                <a:spcPct val="100000"/>
              </a:lnSpc>
              <a:spcBef>
                <a:spcPts val="480"/>
              </a:spcBef>
              <a:spcAft>
                <a:spcPts val="0"/>
              </a:spcAft>
              <a:buClr>
                <a:schemeClr val="dk1"/>
              </a:buClr>
              <a:buSzPts val="2400"/>
              <a:buFont typeface="Arial"/>
              <a:buNone/>
            </a:pPr>
            <a:endParaRPr sz="2400" b="0" i="0" u="none" strike="noStrike" cap="none" dirty="0">
              <a:solidFill>
                <a:schemeClr val="dk1"/>
              </a:solidFill>
              <a:latin typeface="Century"/>
              <a:ea typeface="Century"/>
              <a:cs typeface="Century"/>
              <a:sym typeface="Century"/>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96D8D-AEB7-4BB3-AAD3-30893B7DDBDE}"/>
              </a:ext>
            </a:extLst>
          </p:cNvPr>
          <p:cNvSpPr>
            <a:spLocks noGrp="1"/>
          </p:cNvSpPr>
          <p:nvPr>
            <p:ph type="title"/>
          </p:nvPr>
        </p:nvSpPr>
        <p:spPr/>
        <p:txBody>
          <a:bodyPr/>
          <a:lstStyle/>
          <a:p>
            <a:r>
              <a:rPr lang="en-US" dirty="0">
                <a:solidFill>
                  <a:srgbClr val="000000"/>
                </a:solidFill>
              </a:rPr>
              <a:t>Prototyping Plan: Pressure Gauge</a:t>
            </a:r>
            <a:endParaRPr lang="en-US" dirty="0"/>
          </a:p>
        </p:txBody>
      </p:sp>
      <p:sp>
        <p:nvSpPr>
          <p:cNvPr id="4" name="Text Placeholder 3">
            <a:extLst>
              <a:ext uri="{FF2B5EF4-FFF2-40B4-BE49-F238E27FC236}">
                <a16:creationId xmlns:a16="http://schemas.microsoft.com/office/drawing/2014/main" id="{C6CA1C55-4B47-4864-82A4-1F46C7CAD618}"/>
              </a:ext>
            </a:extLst>
          </p:cNvPr>
          <p:cNvSpPr>
            <a:spLocks noGrp="1"/>
          </p:cNvSpPr>
          <p:nvPr>
            <p:ph type="body" idx="1"/>
          </p:nvPr>
        </p:nvSpPr>
        <p:spPr/>
        <p:txBody>
          <a:bodyPr/>
          <a:lstStyle/>
          <a:p>
            <a:r>
              <a:rPr lang="en-US" dirty="0"/>
              <a:t>The instrument needs to be tested as a full integrated system</a:t>
            </a:r>
          </a:p>
          <a:p>
            <a:r>
              <a:rPr lang="en-US" dirty="0"/>
              <a:t>Evaluate if it measures pressure correctly </a:t>
            </a:r>
          </a:p>
          <a:p>
            <a:r>
              <a:rPr lang="en-US" dirty="0"/>
              <a:t>Transferred telemetry properly</a:t>
            </a:r>
          </a:p>
        </p:txBody>
      </p:sp>
      <p:sp>
        <p:nvSpPr>
          <p:cNvPr id="3" name="Slide Number Placeholder 2">
            <a:extLst>
              <a:ext uri="{FF2B5EF4-FFF2-40B4-BE49-F238E27FC236}">
                <a16:creationId xmlns:a16="http://schemas.microsoft.com/office/drawing/2014/main" id="{9CC41EF6-1C40-4480-864D-7A22C2B2F356}"/>
              </a:ext>
            </a:extLst>
          </p:cNvPr>
          <p:cNvSpPr>
            <a:spLocks noGrp="1"/>
          </p:cNvSpPr>
          <p:nvPr>
            <p:ph type="sldNum" idx="12"/>
          </p:nvPr>
        </p:nvSpPr>
        <p:spPr/>
        <p:txBody>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smtClean="0">
                <a:solidFill>
                  <a:schemeClr val="dk1"/>
                </a:solidFill>
                <a:latin typeface="Century"/>
                <a:ea typeface="Century"/>
                <a:cs typeface="Century"/>
                <a:sym typeface="Century"/>
              </a:rPr>
              <a:t>44</a:t>
            </a:fld>
            <a:endParaRPr lang="en-US" sz="1400" b="0" i="0" u="none" strike="noStrike" cap="none">
              <a:solidFill>
                <a:schemeClr val="dk1"/>
              </a:solidFill>
              <a:latin typeface="Century"/>
              <a:ea typeface="Century"/>
              <a:cs typeface="Century"/>
              <a:sym typeface="Century"/>
            </a:endParaRPr>
          </a:p>
        </p:txBody>
      </p:sp>
    </p:spTree>
    <p:extLst>
      <p:ext uri="{BB962C8B-B14F-4D97-AF65-F5344CB8AC3E}">
        <p14:creationId xmlns:p14="http://schemas.microsoft.com/office/powerpoint/2010/main" val="20280319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624D-4C79-4B25-8A42-0B1DC993E806}"/>
              </a:ext>
            </a:extLst>
          </p:cNvPr>
          <p:cNvSpPr>
            <a:spLocks noGrp="1"/>
          </p:cNvSpPr>
          <p:nvPr>
            <p:ph type="title"/>
          </p:nvPr>
        </p:nvSpPr>
        <p:spPr/>
        <p:txBody>
          <a:bodyPr/>
          <a:lstStyle/>
          <a:p>
            <a:r>
              <a:rPr lang="en-US" dirty="0">
                <a:solidFill>
                  <a:srgbClr val="000000"/>
                </a:solidFill>
              </a:rPr>
              <a:t>Prototyping Plan: Thermocouples</a:t>
            </a:r>
            <a:endParaRPr lang="en-US" dirty="0"/>
          </a:p>
        </p:txBody>
      </p:sp>
      <p:sp>
        <p:nvSpPr>
          <p:cNvPr id="4" name="Text Placeholder 3">
            <a:extLst>
              <a:ext uri="{FF2B5EF4-FFF2-40B4-BE49-F238E27FC236}">
                <a16:creationId xmlns:a16="http://schemas.microsoft.com/office/drawing/2014/main" id="{1A763988-46C8-492C-905C-C1520BEF7AF3}"/>
              </a:ext>
            </a:extLst>
          </p:cNvPr>
          <p:cNvSpPr>
            <a:spLocks noGrp="1"/>
          </p:cNvSpPr>
          <p:nvPr>
            <p:ph type="body" idx="1"/>
          </p:nvPr>
        </p:nvSpPr>
        <p:spPr/>
        <p:txBody>
          <a:bodyPr/>
          <a:lstStyle/>
          <a:p>
            <a:r>
              <a:rPr lang="en-US" dirty="0"/>
              <a:t>The instrument needs to be tested as a full integrated system</a:t>
            </a:r>
          </a:p>
          <a:p>
            <a:r>
              <a:rPr lang="en-US" dirty="0"/>
              <a:t>Evaluate if it measures temperatures correctly </a:t>
            </a:r>
          </a:p>
          <a:p>
            <a:r>
              <a:rPr lang="en-US" dirty="0"/>
              <a:t>Transferred telemetry properly</a:t>
            </a:r>
          </a:p>
          <a:p>
            <a:endParaRPr lang="en-US" dirty="0"/>
          </a:p>
        </p:txBody>
      </p:sp>
      <p:sp>
        <p:nvSpPr>
          <p:cNvPr id="3" name="Slide Number Placeholder 2">
            <a:extLst>
              <a:ext uri="{FF2B5EF4-FFF2-40B4-BE49-F238E27FC236}">
                <a16:creationId xmlns:a16="http://schemas.microsoft.com/office/drawing/2014/main" id="{853536A2-CD4A-4EB3-9BFE-40CFBC617993}"/>
              </a:ext>
            </a:extLst>
          </p:cNvPr>
          <p:cNvSpPr>
            <a:spLocks noGrp="1"/>
          </p:cNvSpPr>
          <p:nvPr>
            <p:ph type="sldNum" idx="12"/>
          </p:nvPr>
        </p:nvSpPr>
        <p:spPr/>
        <p:txBody>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smtClean="0">
                <a:solidFill>
                  <a:schemeClr val="dk1"/>
                </a:solidFill>
                <a:latin typeface="Century"/>
                <a:ea typeface="Century"/>
                <a:cs typeface="Century"/>
                <a:sym typeface="Century"/>
              </a:rPr>
              <a:t>45</a:t>
            </a:fld>
            <a:endParaRPr lang="en-US" sz="1400" b="0" i="0" u="none" strike="noStrike" cap="none">
              <a:solidFill>
                <a:schemeClr val="dk1"/>
              </a:solidFill>
              <a:latin typeface="Century"/>
              <a:ea typeface="Century"/>
              <a:cs typeface="Century"/>
              <a:sym typeface="Century"/>
            </a:endParaRPr>
          </a:p>
        </p:txBody>
      </p:sp>
    </p:spTree>
    <p:extLst>
      <p:ext uri="{BB962C8B-B14F-4D97-AF65-F5344CB8AC3E}">
        <p14:creationId xmlns:p14="http://schemas.microsoft.com/office/powerpoint/2010/main" val="39452309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Shape 737"/>
          <p:cNvSpPr txBox="1">
            <a:spLocks noGrp="1"/>
          </p:cNvSpPr>
          <p:nvPr>
            <p:ph type="ctrTitle"/>
          </p:nvPr>
        </p:nvSpPr>
        <p:spPr>
          <a:xfrm>
            <a:off x="685800" y="2693987"/>
            <a:ext cx="7772400" cy="1470025"/>
          </a:xfrm>
          <a:prstGeom prst="rect">
            <a:avLst/>
          </a:prstGeom>
          <a:noFill/>
          <a:ln>
            <a:noFill/>
          </a:ln>
        </p:spPr>
        <p:txBody>
          <a:bodyPr wrap="square" lIns="91425" tIns="45700" rIns="91425" bIns="45700" anchor="ctr" anchorCtr="0">
            <a:noAutofit/>
          </a:bodyPr>
          <a:lstStyle/>
          <a:p>
            <a:pPr marL="0" marR="0" lvl="0" indent="-88900" algn="ctr" rtl="0">
              <a:lnSpc>
                <a:spcPct val="100000"/>
              </a:lnSpc>
              <a:spcBef>
                <a:spcPts val="0"/>
              </a:spcBef>
              <a:spcAft>
                <a:spcPts val="0"/>
              </a:spcAft>
              <a:buClr>
                <a:schemeClr val="dk2"/>
              </a:buClr>
              <a:buSzPts val="1400"/>
              <a:buFont typeface="Century"/>
              <a:buNone/>
            </a:pPr>
            <a:r>
              <a:rPr lang="en-US" sz="4400" b="0" i="0" u="none" strike="noStrike" cap="none">
                <a:solidFill>
                  <a:schemeClr val="dk2"/>
                </a:solidFill>
                <a:latin typeface="Century"/>
                <a:ea typeface="Century"/>
                <a:cs typeface="Century"/>
                <a:sym typeface="Century"/>
              </a:rPr>
              <a:t>5.0 Manufacturing Plan</a:t>
            </a:r>
          </a:p>
        </p:txBody>
      </p:sp>
      <p:sp>
        <p:nvSpPr>
          <p:cNvPr id="738" name="Shape 738"/>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46</a:t>
            </a:fld>
            <a:endParaRPr lang="en-US" sz="1400" b="0" i="0" u="none" strike="noStrike" cap="none">
              <a:solidFill>
                <a:schemeClr val="dk1"/>
              </a:solidFill>
              <a:latin typeface="Century"/>
              <a:ea typeface="Century"/>
              <a:cs typeface="Century"/>
              <a:sym typeface="Century"/>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05"/>
        <p:cNvGrpSpPr/>
        <p:nvPr/>
      </p:nvGrpSpPr>
      <p:grpSpPr>
        <a:xfrm>
          <a:off x="0" y="0"/>
          <a:ext cx="0" cy="0"/>
          <a:chOff x="0" y="0"/>
          <a:chExt cx="0" cy="0"/>
        </a:xfrm>
      </p:grpSpPr>
      <p:sp>
        <p:nvSpPr>
          <p:cNvPr id="1306" name="Shape 1306"/>
          <p:cNvSpPr txBox="1">
            <a:spLocks noGrp="1"/>
          </p:cNvSpPr>
          <p:nvPr>
            <p:ph type="title"/>
          </p:nvPr>
        </p:nvSpPr>
        <p:spPr>
          <a:xfrm>
            <a:off x="228600" y="76200"/>
            <a:ext cx="8458200" cy="827087"/>
          </a:xfrm>
          <a:prstGeom prst="rect">
            <a:avLst/>
          </a:prstGeom>
          <a:noFill/>
          <a:ln>
            <a:noFill/>
          </a:ln>
        </p:spPr>
        <p:txBody>
          <a:bodyPr wrap="square" lIns="91425" tIns="45700" rIns="91425" bIns="45700" anchor="ctr" anchorCtr="0">
            <a:noAutofit/>
          </a:bodyPr>
          <a:lstStyle/>
          <a:p>
            <a:pPr marL="2354263" marR="0" lvl="0" indent="-2354263" algn="ctr" rtl="0">
              <a:spcBef>
                <a:spcPts val="0"/>
              </a:spcBef>
              <a:spcAft>
                <a:spcPts val="0"/>
              </a:spcAft>
              <a:buNone/>
            </a:pPr>
            <a:r>
              <a:rPr lang="en-US" sz="2520" dirty="0"/>
              <a:t>Manufacturing Plan:</a:t>
            </a:r>
            <a:r>
              <a:rPr lang="en-US" sz="2520" b="0" i="0" u="none" strike="noStrike" cap="none" dirty="0">
                <a:solidFill>
                  <a:schemeClr val="dk2"/>
                </a:solidFill>
                <a:latin typeface="Century"/>
                <a:ea typeface="Century"/>
                <a:cs typeface="Century"/>
                <a:sym typeface="Century"/>
              </a:rPr>
              <a:t> UPR RockSat-X Norway 2019</a:t>
            </a:r>
          </a:p>
        </p:txBody>
      </p:sp>
      <p:sp>
        <p:nvSpPr>
          <p:cNvPr id="1307" name="Shape 1307"/>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0" algn="ctr" rtl="0">
              <a:spcBef>
                <a:spcPts val="0"/>
              </a:spcBef>
              <a:spcAft>
                <a:spcPts val="0"/>
              </a:spcAft>
              <a:buNone/>
            </a:pPr>
            <a:fld id="{00000000-1234-1234-1234-123412341234}" type="slidenum">
              <a:rPr lang="en-US" sz="1400">
                <a:solidFill>
                  <a:schemeClr val="dk1"/>
                </a:solidFill>
                <a:latin typeface="Century"/>
                <a:ea typeface="Century"/>
                <a:cs typeface="Century"/>
                <a:sym typeface="Century"/>
              </a:rPr>
              <a:t>47</a:t>
            </a:fld>
            <a:endParaRPr lang="en-US" sz="1400">
              <a:solidFill>
                <a:schemeClr val="dk1"/>
              </a:solidFill>
              <a:latin typeface="Century"/>
              <a:ea typeface="Century"/>
              <a:cs typeface="Century"/>
              <a:sym typeface="Century"/>
            </a:endParaRPr>
          </a:p>
        </p:txBody>
      </p:sp>
      <p:graphicFrame>
        <p:nvGraphicFramePr>
          <p:cNvPr id="5" name="Chart 4">
            <a:extLst>
              <a:ext uri="{FF2B5EF4-FFF2-40B4-BE49-F238E27FC236}">
                <a16:creationId xmlns:a16="http://schemas.microsoft.com/office/drawing/2014/main" id="{00000000-0008-0000-0100-000002000000}"/>
              </a:ext>
            </a:extLst>
          </p:cNvPr>
          <p:cNvGraphicFramePr>
            <a:graphicFrameLocks noGrp="1"/>
          </p:cNvGraphicFramePr>
          <p:nvPr/>
        </p:nvGraphicFramePr>
        <p:xfrm>
          <a:off x="377323" y="1051719"/>
          <a:ext cx="8309477" cy="499189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78810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C4D03-F847-49FC-8149-21F023533F48}"/>
              </a:ext>
            </a:extLst>
          </p:cNvPr>
          <p:cNvSpPr>
            <a:spLocks noGrp="1"/>
          </p:cNvSpPr>
          <p:nvPr>
            <p:ph type="title"/>
          </p:nvPr>
        </p:nvSpPr>
        <p:spPr/>
        <p:txBody>
          <a:bodyPr/>
          <a:lstStyle/>
          <a:p>
            <a:r>
              <a:rPr lang="en-US" dirty="0"/>
              <a:t>Mechanical Elements</a:t>
            </a:r>
          </a:p>
        </p:txBody>
      </p:sp>
      <p:sp>
        <p:nvSpPr>
          <p:cNvPr id="3" name="Text Placeholder 2">
            <a:extLst>
              <a:ext uri="{FF2B5EF4-FFF2-40B4-BE49-F238E27FC236}">
                <a16:creationId xmlns:a16="http://schemas.microsoft.com/office/drawing/2014/main" id="{EC1D9E53-F2AB-4669-B79A-22C41E1B211F}"/>
              </a:ext>
            </a:extLst>
          </p:cNvPr>
          <p:cNvSpPr>
            <a:spLocks noGrp="1"/>
          </p:cNvSpPr>
          <p:nvPr>
            <p:ph type="body" idx="1"/>
          </p:nvPr>
        </p:nvSpPr>
        <p:spPr>
          <a:xfrm>
            <a:off x="457200" y="1166018"/>
            <a:ext cx="8229600" cy="4525963"/>
          </a:xfrm>
        </p:spPr>
        <p:txBody>
          <a:bodyPr/>
          <a:lstStyle/>
          <a:p>
            <a:r>
              <a:rPr lang="en-US" dirty="0"/>
              <a:t>Computer and spectrometer enclosure, and the Electronic Tower will be manufactured.</a:t>
            </a:r>
          </a:p>
          <a:p>
            <a:endParaRPr lang="en-US" dirty="0"/>
          </a:p>
          <a:p>
            <a:r>
              <a:rPr lang="en-US" dirty="0"/>
              <a:t> The Collector Lens, Optical Spectrometer, Intel NUC, ADC/USB, Vacuum gauge, Power Supplies, and miscellaneous will be purchased. </a:t>
            </a:r>
          </a:p>
        </p:txBody>
      </p:sp>
      <p:sp>
        <p:nvSpPr>
          <p:cNvPr id="4" name="Slide Number Placeholder 3">
            <a:extLst>
              <a:ext uri="{FF2B5EF4-FFF2-40B4-BE49-F238E27FC236}">
                <a16:creationId xmlns:a16="http://schemas.microsoft.com/office/drawing/2014/main" id="{0E97ECD9-B002-420F-9F6F-82F6972E4C50}"/>
              </a:ext>
            </a:extLst>
          </p:cNvPr>
          <p:cNvSpPr>
            <a:spLocks noGrp="1"/>
          </p:cNvSpPr>
          <p:nvPr>
            <p:ph type="sldNum" idx="12"/>
          </p:nvPr>
        </p:nvSpPr>
        <p:spPr/>
        <p:txBody>
          <a:bodyPr/>
          <a:lstStyle/>
          <a:p>
            <a:pPr marL="0" marR="0" lvl="0" indent="0" algn="ctr" rtl="0">
              <a:spcBef>
                <a:spcPts val="0"/>
              </a:spcBef>
              <a:spcAft>
                <a:spcPts val="0"/>
              </a:spcAft>
              <a:buNone/>
            </a:pPr>
            <a:fld id="{00000000-1234-1234-1234-123412341234}" type="slidenum">
              <a:rPr lang="en-US" sz="1400" b="0" i="0" u="none" strike="noStrike" cap="none" smtClean="0">
                <a:solidFill>
                  <a:schemeClr val="dk1"/>
                </a:solidFill>
                <a:latin typeface="Century"/>
                <a:ea typeface="Century"/>
                <a:cs typeface="Century"/>
                <a:sym typeface="Century"/>
              </a:rPr>
              <a:t>48</a:t>
            </a:fld>
            <a:endParaRPr lang="en-US" sz="1400" b="0" i="0" u="none" strike="noStrike" cap="none">
              <a:solidFill>
                <a:schemeClr val="dk1"/>
              </a:solidFill>
              <a:latin typeface="Century"/>
              <a:ea typeface="Century"/>
              <a:cs typeface="Century"/>
              <a:sym typeface="Century"/>
            </a:endParaRPr>
          </a:p>
        </p:txBody>
      </p:sp>
    </p:spTree>
    <p:extLst>
      <p:ext uri="{BB962C8B-B14F-4D97-AF65-F5344CB8AC3E}">
        <p14:creationId xmlns:p14="http://schemas.microsoft.com/office/powerpoint/2010/main" val="37759660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9926E-1158-4596-9B5E-4459F596E093}"/>
              </a:ext>
            </a:extLst>
          </p:cNvPr>
          <p:cNvSpPr>
            <a:spLocks noGrp="1"/>
          </p:cNvSpPr>
          <p:nvPr>
            <p:ph type="title"/>
          </p:nvPr>
        </p:nvSpPr>
        <p:spPr/>
        <p:txBody>
          <a:bodyPr/>
          <a:lstStyle/>
          <a:p>
            <a:r>
              <a:rPr lang="en-US" dirty="0"/>
              <a:t>Electrical Elements</a:t>
            </a:r>
          </a:p>
        </p:txBody>
      </p:sp>
      <p:sp>
        <p:nvSpPr>
          <p:cNvPr id="3" name="Text Placeholder 2">
            <a:extLst>
              <a:ext uri="{FF2B5EF4-FFF2-40B4-BE49-F238E27FC236}">
                <a16:creationId xmlns:a16="http://schemas.microsoft.com/office/drawing/2014/main" id="{DBA7FFC2-00DF-4DA1-994B-79394EF7F061}"/>
              </a:ext>
            </a:extLst>
          </p:cNvPr>
          <p:cNvSpPr>
            <a:spLocks noGrp="1"/>
          </p:cNvSpPr>
          <p:nvPr>
            <p:ph type="body" idx="1"/>
          </p:nvPr>
        </p:nvSpPr>
        <p:spPr>
          <a:xfrm>
            <a:off x="457200" y="2029046"/>
            <a:ext cx="8229600" cy="2799907"/>
          </a:xfrm>
        </p:spPr>
        <p:txBody>
          <a:bodyPr/>
          <a:lstStyle/>
          <a:p>
            <a:r>
              <a:rPr lang="en-US" dirty="0"/>
              <a:t> Harness and interconnections for all subsystems</a:t>
            </a:r>
          </a:p>
          <a:p>
            <a:endParaRPr lang="en-US" dirty="0"/>
          </a:p>
          <a:p>
            <a:r>
              <a:rPr lang="en-US" dirty="0"/>
              <a:t> To see the testing/prototyping schedule refer to Manufacturing Plan.</a:t>
            </a:r>
          </a:p>
          <a:p>
            <a:endParaRPr lang="en-US" dirty="0"/>
          </a:p>
          <a:p>
            <a:pPr marL="203200" indent="0">
              <a:buNone/>
            </a:pPr>
            <a:endParaRPr lang="en-US" dirty="0"/>
          </a:p>
          <a:p>
            <a:endParaRPr lang="en-US" dirty="0"/>
          </a:p>
        </p:txBody>
      </p:sp>
      <p:sp>
        <p:nvSpPr>
          <p:cNvPr id="4" name="Slide Number Placeholder 3">
            <a:extLst>
              <a:ext uri="{FF2B5EF4-FFF2-40B4-BE49-F238E27FC236}">
                <a16:creationId xmlns:a16="http://schemas.microsoft.com/office/drawing/2014/main" id="{9C889124-B6DE-454D-ADDA-EA66B630F7CD}"/>
              </a:ext>
            </a:extLst>
          </p:cNvPr>
          <p:cNvSpPr>
            <a:spLocks noGrp="1"/>
          </p:cNvSpPr>
          <p:nvPr>
            <p:ph type="sldNum" idx="12"/>
          </p:nvPr>
        </p:nvSpPr>
        <p:spPr/>
        <p:txBody>
          <a:bodyPr/>
          <a:lstStyle/>
          <a:p>
            <a:pPr marL="0" marR="0" lvl="0" indent="0" algn="ctr" rtl="0">
              <a:spcBef>
                <a:spcPts val="0"/>
              </a:spcBef>
              <a:spcAft>
                <a:spcPts val="0"/>
              </a:spcAft>
              <a:buNone/>
            </a:pPr>
            <a:fld id="{00000000-1234-1234-1234-123412341234}" type="slidenum">
              <a:rPr lang="en-US" sz="1400" b="0" i="0" u="none" strike="noStrike" cap="none" smtClean="0">
                <a:solidFill>
                  <a:schemeClr val="dk1"/>
                </a:solidFill>
                <a:latin typeface="Century"/>
                <a:ea typeface="Century"/>
                <a:cs typeface="Century"/>
                <a:sym typeface="Century"/>
              </a:rPr>
              <a:t>49</a:t>
            </a:fld>
            <a:endParaRPr lang="en-US" sz="1400" b="0" i="0" u="none" strike="noStrike" cap="none">
              <a:solidFill>
                <a:schemeClr val="dk1"/>
              </a:solidFill>
              <a:latin typeface="Century"/>
              <a:ea typeface="Century"/>
              <a:cs typeface="Century"/>
              <a:sym typeface="Century"/>
            </a:endParaRPr>
          </a:p>
        </p:txBody>
      </p:sp>
    </p:spTree>
    <p:extLst>
      <p:ext uri="{BB962C8B-B14F-4D97-AF65-F5344CB8AC3E}">
        <p14:creationId xmlns:p14="http://schemas.microsoft.com/office/powerpoint/2010/main" val="297818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Shape 319"/>
          <p:cNvSpPr txBox="1">
            <a:spLocks noGrp="1"/>
          </p:cNvSpPr>
          <p:nvPr>
            <p:ph type="title"/>
          </p:nvPr>
        </p:nvSpPr>
        <p:spPr>
          <a:xfrm>
            <a:off x="0" y="76200"/>
            <a:ext cx="8229600" cy="1143000"/>
          </a:xfrm>
          <a:prstGeom prst="rect">
            <a:avLst/>
          </a:prstGeom>
          <a:noFill/>
          <a:ln>
            <a:noFill/>
          </a:ln>
        </p:spPr>
        <p:txBody>
          <a:bodyPr wrap="square" lIns="91425" tIns="45700" rIns="91425" bIns="45700" anchor="ctr" anchorCtr="0">
            <a:noAutofit/>
          </a:bodyPr>
          <a:lstStyle/>
          <a:p>
            <a:pPr marL="0" marR="0" lvl="0" indent="-88900" algn="l" rtl="0">
              <a:lnSpc>
                <a:spcPct val="100000"/>
              </a:lnSpc>
              <a:spcBef>
                <a:spcPts val="0"/>
              </a:spcBef>
              <a:spcAft>
                <a:spcPts val="0"/>
              </a:spcAft>
              <a:buClr>
                <a:schemeClr val="dk2"/>
              </a:buClr>
              <a:buSzPts val="1400"/>
              <a:buFont typeface="Century"/>
              <a:buNone/>
            </a:pPr>
            <a:r>
              <a:rPr lang="en-US" sz="2800" b="0" i="0" u="none" strike="noStrike" cap="none">
                <a:solidFill>
                  <a:schemeClr val="dk2"/>
                </a:solidFill>
                <a:latin typeface="Century"/>
                <a:ea typeface="Century"/>
                <a:cs typeface="Century"/>
                <a:sym typeface="Century"/>
              </a:rPr>
              <a:t>Mission Overview: Theory and Concepts</a:t>
            </a:r>
          </a:p>
        </p:txBody>
      </p:sp>
      <p:sp>
        <p:nvSpPr>
          <p:cNvPr id="320" name="Shape 320"/>
          <p:cNvSpPr txBox="1">
            <a:spLocks noGrp="1"/>
          </p:cNvSpPr>
          <p:nvPr>
            <p:ph type="body" idx="1"/>
          </p:nvPr>
        </p:nvSpPr>
        <p:spPr>
          <a:xfrm>
            <a:off x="628650" y="1253331"/>
            <a:ext cx="7886700" cy="4351338"/>
          </a:xfrm>
          <a:prstGeom prst="rect">
            <a:avLst/>
          </a:prstGeom>
          <a:noFill/>
          <a:ln>
            <a:noFill/>
          </a:ln>
        </p:spPr>
        <p:txBody>
          <a:bodyPr wrap="square" lIns="91425" tIns="45700" rIns="91425" bIns="45700" anchor="t" anchorCtr="0">
            <a:noAutofit/>
          </a:bodyPr>
          <a:lstStyle/>
          <a:p>
            <a:pPr marL="0" marR="0" lvl="0" indent="-203200" algn="l" rtl="0">
              <a:lnSpc>
                <a:spcPct val="120000"/>
              </a:lnSpc>
              <a:spcBef>
                <a:spcPts val="0"/>
              </a:spcBef>
              <a:spcAft>
                <a:spcPts val="0"/>
              </a:spcAft>
              <a:buClr>
                <a:schemeClr val="dk1"/>
              </a:buClr>
              <a:buSzPts val="3200"/>
              <a:buFont typeface="Century"/>
              <a:buNone/>
            </a:pPr>
            <a:endParaRPr sz="2000" b="0" i="0" u="none" strike="noStrike" cap="none">
              <a:solidFill>
                <a:schemeClr val="dk1"/>
              </a:solidFill>
              <a:latin typeface="Century"/>
              <a:ea typeface="Century"/>
              <a:cs typeface="Century"/>
              <a:sym typeface="Century"/>
            </a:endParaRPr>
          </a:p>
          <a:p>
            <a:pPr marL="342900" marR="0" lvl="0" indent="-342900" algn="l" rtl="0">
              <a:lnSpc>
                <a:spcPct val="120000"/>
              </a:lnSpc>
              <a:spcBef>
                <a:spcPts val="0"/>
              </a:spcBef>
              <a:spcAft>
                <a:spcPts val="0"/>
              </a:spcAft>
              <a:buClr>
                <a:schemeClr val="dk1"/>
              </a:buClr>
              <a:buSzPts val="2400"/>
              <a:buFont typeface="Century"/>
              <a:buChar char="•"/>
            </a:pPr>
            <a:r>
              <a:rPr lang="en-US" sz="2400" b="0" i="0" u="none" strike="noStrike" cap="none">
                <a:solidFill>
                  <a:schemeClr val="dk1"/>
                </a:solidFill>
                <a:latin typeface="Century"/>
                <a:ea typeface="Century"/>
                <a:cs typeface="Century"/>
                <a:sym typeface="Century"/>
              </a:rPr>
              <a:t>UV-Vis-NIR Emission Spectroscopy: In order to validate or confirm the presence of organic compounds we intend to do UV spectroscopy. Since amino groups tend to have emission spectra in the UV range, this is ideal. In principle this consist of excitation of the organic compounds with charged particles of the Aurora Borealis, the organic groups will absorb energy from the high energy particle of the solar winds and jump to an excited state. </a:t>
            </a:r>
          </a:p>
          <a:p>
            <a:pPr marL="342900" marR="0" lvl="0" indent="-469900" algn="l" rtl="0">
              <a:lnSpc>
                <a:spcPct val="100000"/>
              </a:lnSpc>
              <a:spcBef>
                <a:spcPts val="0"/>
              </a:spcBef>
              <a:spcAft>
                <a:spcPts val="0"/>
              </a:spcAft>
              <a:buClr>
                <a:schemeClr val="dk1"/>
              </a:buClr>
              <a:buSzPts val="2000"/>
              <a:buFont typeface="Century"/>
              <a:buNone/>
            </a:pPr>
            <a:endParaRPr sz="2000" b="0" i="0" u="none" strike="noStrike" cap="none">
              <a:solidFill>
                <a:schemeClr val="dk1"/>
              </a:solidFill>
              <a:latin typeface="Century"/>
              <a:ea typeface="Century"/>
              <a:cs typeface="Century"/>
              <a:sym typeface="Century"/>
            </a:endParaRPr>
          </a:p>
          <a:p>
            <a:pPr marL="0" marR="0" lvl="0" indent="-127000" algn="l" rtl="0">
              <a:lnSpc>
                <a:spcPct val="100000"/>
              </a:lnSpc>
              <a:spcBef>
                <a:spcPts val="0"/>
              </a:spcBef>
              <a:spcAft>
                <a:spcPts val="0"/>
              </a:spcAft>
              <a:buClr>
                <a:schemeClr val="dk1"/>
              </a:buClr>
              <a:buSzPts val="2000"/>
              <a:buFont typeface="Century"/>
              <a:buNone/>
            </a:pPr>
            <a:endParaRPr sz="2000" b="0" i="0" u="none" strike="noStrike" cap="none">
              <a:solidFill>
                <a:schemeClr val="dk1"/>
              </a:solidFill>
              <a:latin typeface="Century"/>
              <a:ea typeface="Century"/>
              <a:cs typeface="Century"/>
              <a:sym typeface="Century"/>
            </a:endParaRPr>
          </a:p>
          <a:p>
            <a:pPr marL="0" marR="0" lvl="0" indent="-127000" algn="l" rtl="0">
              <a:lnSpc>
                <a:spcPct val="100000"/>
              </a:lnSpc>
              <a:spcBef>
                <a:spcPts val="0"/>
              </a:spcBef>
              <a:spcAft>
                <a:spcPts val="0"/>
              </a:spcAft>
              <a:buClr>
                <a:schemeClr val="dk1"/>
              </a:buClr>
              <a:buSzPts val="2000"/>
              <a:buFont typeface="Century"/>
              <a:buNone/>
            </a:pPr>
            <a:endParaRPr sz="2000" b="0" i="0" u="none" strike="noStrike" cap="none">
              <a:solidFill>
                <a:schemeClr val="dk1"/>
              </a:solidFill>
              <a:latin typeface="Century"/>
              <a:ea typeface="Century"/>
              <a:cs typeface="Century"/>
              <a:sym typeface="Century"/>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Shape 763"/>
        <p:cNvGrpSpPr/>
        <p:nvPr/>
      </p:nvGrpSpPr>
      <p:grpSpPr>
        <a:xfrm>
          <a:off x="0" y="0"/>
          <a:ext cx="0" cy="0"/>
          <a:chOff x="0" y="0"/>
          <a:chExt cx="0" cy="0"/>
        </a:xfrm>
      </p:grpSpPr>
      <p:sp>
        <p:nvSpPr>
          <p:cNvPr id="764" name="Shape 764"/>
          <p:cNvSpPr txBox="1">
            <a:spLocks noGrp="1"/>
          </p:cNvSpPr>
          <p:nvPr>
            <p:ph type="title"/>
          </p:nvPr>
        </p:nvSpPr>
        <p:spPr>
          <a:xfrm>
            <a:off x="0" y="76200"/>
            <a:ext cx="8229600" cy="1143000"/>
          </a:xfrm>
          <a:prstGeom prst="rect">
            <a:avLst/>
          </a:prstGeom>
          <a:noFill/>
          <a:ln>
            <a:noFill/>
          </a:ln>
        </p:spPr>
        <p:txBody>
          <a:bodyPr wrap="square" lIns="91425" tIns="45700" rIns="91425" bIns="45700" anchor="ctr" anchorCtr="0">
            <a:noAutofit/>
          </a:bodyPr>
          <a:lstStyle/>
          <a:p>
            <a:pPr marL="0" marR="0" lvl="0" indent="-88900" algn="l" rtl="0">
              <a:lnSpc>
                <a:spcPct val="100000"/>
              </a:lnSpc>
              <a:spcBef>
                <a:spcPts val="0"/>
              </a:spcBef>
              <a:spcAft>
                <a:spcPts val="0"/>
              </a:spcAft>
              <a:buClr>
                <a:schemeClr val="dk2"/>
              </a:buClr>
              <a:buSzPts val="1400"/>
              <a:buFont typeface="Century"/>
              <a:buNone/>
            </a:pPr>
            <a:r>
              <a:rPr lang="en-US" sz="2800" b="0" i="0" u="none" strike="noStrike" cap="none">
                <a:solidFill>
                  <a:schemeClr val="dk2"/>
                </a:solidFill>
                <a:latin typeface="Century"/>
                <a:ea typeface="Century"/>
                <a:cs typeface="Century"/>
                <a:sym typeface="Century"/>
              </a:rPr>
              <a:t>Software Elements</a:t>
            </a:r>
          </a:p>
        </p:txBody>
      </p:sp>
      <p:sp>
        <p:nvSpPr>
          <p:cNvPr id="765" name="Shape 765"/>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50</a:t>
            </a:fld>
            <a:endParaRPr lang="en-US" sz="1400" b="0" i="0" u="none" strike="noStrike" cap="none">
              <a:solidFill>
                <a:schemeClr val="dk1"/>
              </a:solidFill>
              <a:latin typeface="Century"/>
              <a:ea typeface="Century"/>
              <a:cs typeface="Century"/>
              <a:sym typeface="Century"/>
            </a:endParaRPr>
          </a:p>
        </p:txBody>
      </p:sp>
      <p:sp>
        <p:nvSpPr>
          <p:cNvPr id="766" name="Shape 766"/>
          <p:cNvSpPr txBox="1"/>
          <p:nvPr/>
        </p:nvSpPr>
        <p:spPr>
          <a:xfrm>
            <a:off x="3" y="983885"/>
            <a:ext cx="3097161" cy="5040312"/>
          </a:xfrm>
          <a:prstGeom prst="rect">
            <a:avLst/>
          </a:prstGeom>
          <a:noFill/>
          <a:ln>
            <a:noFill/>
          </a:ln>
        </p:spPr>
        <p:txBody>
          <a:bodyPr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Century"/>
              <a:buChar char="•"/>
            </a:pPr>
            <a:r>
              <a:rPr lang="en-US" sz="2400" b="0" i="0" u="none" strike="noStrike" cap="none" dirty="0">
                <a:solidFill>
                  <a:schemeClr val="dk1"/>
                </a:solidFill>
                <a:latin typeface="Century"/>
                <a:ea typeface="Century"/>
                <a:cs typeface="Century"/>
                <a:sym typeface="Century"/>
              </a:rPr>
              <a:t>All software blocks are going to be develop.</a:t>
            </a:r>
          </a:p>
          <a:p>
            <a:pPr marL="342900" marR="0" lvl="0" indent="-342900" algn="l" rtl="0">
              <a:lnSpc>
                <a:spcPct val="100000"/>
              </a:lnSpc>
              <a:spcBef>
                <a:spcPts val="640"/>
              </a:spcBef>
              <a:spcAft>
                <a:spcPts val="0"/>
              </a:spcAft>
              <a:buClr>
                <a:schemeClr val="dk1"/>
              </a:buClr>
              <a:buSzPts val="3200"/>
              <a:buFont typeface="Century"/>
              <a:buChar char="•"/>
            </a:pPr>
            <a:r>
              <a:rPr lang="en-US" sz="2400" b="0" i="0" u="none" strike="noStrike" cap="none" dirty="0">
                <a:solidFill>
                  <a:schemeClr val="dk1"/>
                </a:solidFill>
                <a:latin typeface="Century"/>
                <a:ea typeface="Century"/>
                <a:cs typeface="Century"/>
                <a:sym typeface="Century"/>
              </a:rPr>
              <a:t>On the blocks sequencing only the loops blocks depend on the secondary blocks.</a:t>
            </a:r>
          </a:p>
          <a:p>
            <a:pPr marL="342900" marR="0" lvl="0" indent="-342900" algn="l" rtl="0">
              <a:lnSpc>
                <a:spcPct val="100000"/>
              </a:lnSpc>
              <a:spcBef>
                <a:spcPts val="640"/>
              </a:spcBef>
              <a:spcAft>
                <a:spcPts val="0"/>
              </a:spcAft>
              <a:buClr>
                <a:schemeClr val="dk1"/>
              </a:buClr>
              <a:buSzPts val="3200"/>
              <a:buFont typeface="Century"/>
              <a:buChar char="•"/>
            </a:pPr>
            <a:r>
              <a:rPr lang="en-US" sz="2400" b="0" i="0" u="none" strike="noStrike" cap="none" dirty="0">
                <a:solidFill>
                  <a:schemeClr val="dk1"/>
                </a:solidFill>
                <a:latin typeface="Century"/>
                <a:ea typeface="Century"/>
                <a:cs typeface="Century"/>
                <a:sym typeface="Century"/>
              </a:rPr>
              <a:t>For the planning schedule please refer to the manufacturing plan</a:t>
            </a:r>
          </a:p>
          <a:p>
            <a:pPr marL="1143000" marR="0" lvl="2" indent="-381000" algn="l" rtl="0">
              <a:lnSpc>
                <a:spcPct val="100000"/>
              </a:lnSpc>
              <a:spcBef>
                <a:spcPts val="480"/>
              </a:spcBef>
              <a:spcAft>
                <a:spcPts val="0"/>
              </a:spcAft>
              <a:buClr>
                <a:schemeClr val="dk1"/>
              </a:buClr>
              <a:buSzPts val="2400"/>
              <a:buFont typeface="Arial"/>
              <a:buNone/>
            </a:pPr>
            <a:endParaRPr sz="2400" b="0" i="0" u="none" strike="noStrike" cap="none" dirty="0">
              <a:solidFill>
                <a:schemeClr val="dk1"/>
              </a:solidFill>
              <a:latin typeface="Century"/>
              <a:ea typeface="Century"/>
              <a:cs typeface="Century"/>
              <a:sym typeface="Century"/>
            </a:endParaRPr>
          </a:p>
          <a:p>
            <a:pPr marL="1143000" marR="0" lvl="2" indent="-381000" algn="l" rtl="0">
              <a:lnSpc>
                <a:spcPct val="100000"/>
              </a:lnSpc>
              <a:spcBef>
                <a:spcPts val="480"/>
              </a:spcBef>
              <a:spcAft>
                <a:spcPts val="0"/>
              </a:spcAft>
              <a:buClr>
                <a:schemeClr val="dk1"/>
              </a:buClr>
              <a:buSzPts val="2400"/>
              <a:buFont typeface="Arial"/>
              <a:buNone/>
            </a:pPr>
            <a:endParaRPr sz="2400" b="0" i="0" u="none" strike="noStrike" cap="none" dirty="0">
              <a:solidFill>
                <a:schemeClr val="dk1"/>
              </a:solidFill>
              <a:latin typeface="Century"/>
              <a:ea typeface="Century"/>
              <a:cs typeface="Century"/>
              <a:sym typeface="Century"/>
            </a:endParaRPr>
          </a:p>
        </p:txBody>
      </p:sp>
      <p:pic>
        <p:nvPicPr>
          <p:cNvPr id="3" name="Picture 2">
            <a:extLst>
              <a:ext uri="{FF2B5EF4-FFF2-40B4-BE49-F238E27FC236}">
                <a16:creationId xmlns:a16="http://schemas.microsoft.com/office/drawing/2014/main" id="{D8F5172C-3808-4A4E-9C61-9311707BF571}"/>
              </a:ext>
            </a:extLst>
          </p:cNvPr>
          <p:cNvPicPr>
            <a:picLocks noChangeAspect="1"/>
          </p:cNvPicPr>
          <p:nvPr/>
        </p:nvPicPr>
        <p:blipFill rotWithShape="1">
          <a:blip r:embed="rId3"/>
          <a:srcRect t="1404" r="29570"/>
          <a:stretch/>
        </p:blipFill>
        <p:spPr>
          <a:xfrm>
            <a:off x="3097164" y="1066800"/>
            <a:ext cx="5899354" cy="4874483"/>
          </a:xfrm>
          <a:prstGeom prst="rect">
            <a:avLst/>
          </a:prstGeom>
        </p:spPr>
      </p:pic>
    </p:spTree>
    <p:extLst>
      <p:ext uri="{BB962C8B-B14F-4D97-AF65-F5344CB8AC3E}">
        <p14:creationId xmlns:p14="http://schemas.microsoft.com/office/powerpoint/2010/main" val="36809758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Shape 771"/>
          <p:cNvSpPr txBox="1">
            <a:spLocks noGrp="1"/>
          </p:cNvSpPr>
          <p:nvPr>
            <p:ph type="ctrTitle"/>
          </p:nvPr>
        </p:nvSpPr>
        <p:spPr>
          <a:xfrm>
            <a:off x="685800" y="2693987"/>
            <a:ext cx="7772400" cy="1470025"/>
          </a:xfrm>
          <a:prstGeom prst="rect">
            <a:avLst/>
          </a:prstGeom>
          <a:noFill/>
          <a:ln>
            <a:noFill/>
          </a:ln>
        </p:spPr>
        <p:txBody>
          <a:bodyPr wrap="square" lIns="91425" tIns="45700" rIns="91425" bIns="45700" anchor="ctr" anchorCtr="0">
            <a:noAutofit/>
          </a:bodyPr>
          <a:lstStyle/>
          <a:p>
            <a:pPr marL="0" marR="0" lvl="0" indent="-88900" algn="ctr" rtl="0">
              <a:lnSpc>
                <a:spcPct val="100000"/>
              </a:lnSpc>
              <a:spcBef>
                <a:spcPts val="0"/>
              </a:spcBef>
              <a:spcAft>
                <a:spcPts val="0"/>
              </a:spcAft>
              <a:buClr>
                <a:schemeClr val="dk2"/>
              </a:buClr>
              <a:buSzPts val="1400"/>
              <a:buFont typeface="Century"/>
              <a:buNone/>
            </a:pPr>
            <a:r>
              <a:rPr lang="en-US" sz="4400" b="0" i="0" u="none" strike="noStrike" cap="none">
                <a:solidFill>
                  <a:schemeClr val="dk2"/>
                </a:solidFill>
                <a:latin typeface="Century"/>
                <a:ea typeface="Century"/>
                <a:cs typeface="Century"/>
                <a:sym typeface="Century"/>
              </a:rPr>
              <a:t>6.0 Testing Plan</a:t>
            </a:r>
          </a:p>
        </p:txBody>
      </p:sp>
      <p:sp>
        <p:nvSpPr>
          <p:cNvPr id="772" name="Shape 772"/>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51</a:t>
            </a:fld>
            <a:endParaRPr lang="en-US" sz="1400" b="0" i="0" u="none" strike="noStrike" cap="none">
              <a:solidFill>
                <a:schemeClr val="dk1"/>
              </a:solidFill>
              <a:latin typeface="Century"/>
              <a:ea typeface="Century"/>
              <a:cs typeface="Century"/>
              <a:sym typeface="Century"/>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Shape 776"/>
        <p:cNvGrpSpPr/>
        <p:nvPr/>
      </p:nvGrpSpPr>
      <p:grpSpPr>
        <a:xfrm>
          <a:off x="0" y="0"/>
          <a:ext cx="0" cy="0"/>
          <a:chOff x="0" y="0"/>
          <a:chExt cx="0" cy="0"/>
        </a:xfrm>
      </p:grpSpPr>
      <p:sp>
        <p:nvSpPr>
          <p:cNvPr id="777" name="Shape 777"/>
          <p:cNvSpPr txBox="1">
            <a:spLocks noGrp="1"/>
          </p:cNvSpPr>
          <p:nvPr>
            <p:ph type="title"/>
          </p:nvPr>
        </p:nvSpPr>
        <p:spPr>
          <a:xfrm>
            <a:off x="0" y="76200"/>
            <a:ext cx="8229600" cy="1143000"/>
          </a:xfrm>
          <a:prstGeom prst="rect">
            <a:avLst/>
          </a:prstGeom>
          <a:noFill/>
          <a:ln>
            <a:noFill/>
          </a:ln>
        </p:spPr>
        <p:txBody>
          <a:bodyPr wrap="square" lIns="91425" tIns="45700" rIns="91425" bIns="45700" anchor="ctr" anchorCtr="0">
            <a:noAutofit/>
          </a:bodyPr>
          <a:lstStyle/>
          <a:p>
            <a:pPr marL="0" marR="0" lvl="0" indent="-88900" algn="l" rtl="0">
              <a:lnSpc>
                <a:spcPct val="100000"/>
              </a:lnSpc>
              <a:spcBef>
                <a:spcPts val="0"/>
              </a:spcBef>
              <a:spcAft>
                <a:spcPts val="0"/>
              </a:spcAft>
              <a:buClr>
                <a:schemeClr val="dk2"/>
              </a:buClr>
              <a:buSzPts val="1400"/>
              <a:buFont typeface="Century"/>
              <a:buNone/>
            </a:pPr>
            <a:r>
              <a:rPr lang="en-US" sz="2800" b="0" i="0" u="none" strike="noStrike" cap="none">
                <a:solidFill>
                  <a:schemeClr val="dk2"/>
                </a:solidFill>
                <a:latin typeface="Century"/>
                <a:ea typeface="Century"/>
                <a:cs typeface="Century"/>
                <a:sym typeface="Century"/>
              </a:rPr>
              <a:t>Testing Plan: Testing Overview</a:t>
            </a:r>
          </a:p>
        </p:txBody>
      </p:sp>
      <p:sp>
        <p:nvSpPr>
          <p:cNvPr id="778" name="Shape 778"/>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52</a:t>
            </a:fld>
            <a:endParaRPr lang="en-US" sz="1400" b="0" i="0" u="none" strike="noStrike" cap="none">
              <a:solidFill>
                <a:schemeClr val="dk1"/>
              </a:solidFill>
              <a:latin typeface="Century"/>
              <a:ea typeface="Century"/>
              <a:cs typeface="Century"/>
              <a:sym typeface="Century"/>
            </a:endParaRPr>
          </a:p>
        </p:txBody>
      </p:sp>
      <p:sp>
        <p:nvSpPr>
          <p:cNvPr id="779" name="Shape 779"/>
          <p:cNvSpPr txBox="1"/>
          <p:nvPr/>
        </p:nvSpPr>
        <p:spPr>
          <a:xfrm>
            <a:off x="152400" y="1189038"/>
            <a:ext cx="8763000" cy="4602162"/>
          </a:xfrm>
          <a:prstGeom prst="rect">
            <a:avLst/>
          </a:prstGeom>
          <a:noFill/>
          <a:ln>
            <a:noFill/>
          </a:ln>
        </p:spPr>
        <p:txBody>
          <a:bodyPr wrap="square" lIns="91425" tIns="45700" rIns="91425" bIns="45700" anchor="t" anchorCtr="0">
            <a:noAutofit/>
          </a:bodyPr>
          <a:lstStyle/>
          <a:p>
            <a:pPr marL="236538" marR="0" lvl="0" indent="-236538" algn="l" rtl="0">
              <a:lnSpc>
                <a:spcPct val="100000"/>
              </a:lnSpc>
              <a:spcBef>
                <a:spcPts val="0"/>
              </a:spcBef>
              <a:spcAft>
                <a:spcPts val="0"/>
              </a:spcAft>
              <a:buClr>
                <a:schemeClr val="dk1"/>
              </a:buClr>
              <a:buSzPts val="2000"/>
              <a:buFont typeface="Century"/>
              <a:buChar char="•"/>
            </a:pPr>
            <a:r>
              <a:rPr lang="en-US" sz="2000" b="0" i="0" u="none" strike="noStrike" cap="none">
                <a:solidFill>
                  <a:schemeClr val="dk1"/>
                </a:solidFill>
                <a:latin typeface="Century"/>
                <a:ea typeface="Century"/>
                <a:cs typeface="Century"/>
                <a:sym typeface="Century"/>
              </a:rPr>
              <a:t>Describe, in general terms, how you will test each of the subsystems in your Functional Block Diagram</a:t>
            </a:r>
          </a:p>
          <a:p>
            <a:pPr marL="236538" marR="0" lvl="0" indent="-363538" algn="l" rtl="0">
              <a:lnSpc>
                <a:spcPct val="100000"/>
              </a:lnSpc>
              <a:spcBef>
                <a:spcPts val="0"/>
              </a:spcBef>
              <a:spcAft>
                <a:spcPts val="0"/>
              </a:spcAft>
              <a:buClr>
                <a:schemeClr val="dk1"/>
              </a:buClr>
              <a:buSzPts val="2000"/>
              <a:buFont typeface="Arial"/>
              <a:buNone/>
            </a:pPr>
            <a:endParaRPr sz="2000" b="0" i="0" u="none" strike="noStrike" cap="none">
              <a:solidFill>
                <a:schemeClr val="dk1"/>
              </a:solidFill>
              <a:latin typeface="Century"/>
              <a:ea typeface="Century"/>
              <a:cs typeface="Century"/>
              <a:sym typeface="Century"/>
            </a:endParaRPr>
          </a:p>
          <a:p>
            <a:pPr marL="236538" marR="0" lvl="0" indent="-236538" algn="l" rtl="0">
              <a:lnSpc>
                <a:spcPct val="100000"/>
              </a:lnSpc>
              <a:spcBef>
                <a:spcPts val="0"/>
              </a:spcBef>
              <a:spcAft>
                <a:spcPts val="0"/>
              </a:spcAft>
              <a:buClr>
                <a:schemeClr val="dk1"/>
              </a:buClr>
              <a:buSzPts val="2000"/>
              <a:buFont typeface="Century"/>
              <a:buChar char="•"/>
            </a:pPr>
            <a:r>
              <a:rPr lang="en-US" sz="2000" b="0" i="0" u="none" strike="noStrike" cap="none">
                <a:solidFill>
                  <a:schemeClr val="dk1"/>
                </a:solidFill>
                <a:latin typeface="Century"/>
                <a:ea typeface="Century"/>
                <a:cs typeface="Century"/>
                <a:sym typeface="Century"/>
              </a:rPr>
              <a:t>Goal is to eventually test your design as it will be flown</a:t>
            </a:r>
          </a:p>
          <a:p>
            <a:pPr marL="236538" marR="0" lvl="0" indent="-363538" algn="l" rtl="0">
              <a:lnSpc>
                <a:spcPct val="100000"/>
              </a:lnSpc>
              <a:spcBef>
                <a:spcPts val="0"/>
              </a:spcBef>
              <a:spcAft>
                <a:spcPts val="0"/>
              </a:spcAft>
              <a:buClr>
                <a:schemeClr val="dk1"/>
              </a:buClr>
              <a:buSzPts val="2000"/>
              <a:buFont typeface="Arial"/>
              <a:buNone/>
            </a:pPr>
            <a:endParaRPr sz="2000" b="0" i="0" u="none" strike="noStrike" cap="none">
              <a:solidFill>
                <a:schemeClr val="dk1"/>
              </a:solidFill>
              <a:latin typeface="Century"/>
              <a:ea typeface="Century"/>
              <a:cs typeface="Century"/>
              <a:sym typeface="Century"/>
            </a:endParaRPr>
          </a:p>
          <a:p>
            <a:pPr marL="236538" marR="0" lvl="0" indent="-236538" algn="l" rtl="0">
              <a:lnSpc>
                <a:spcPct val="100000"/>
              </a:lnSpc>
              <a:spcBef>
                <a:spcPts val="0"/>
              </a:spcBef>
              <a:spcAft>
                <a:spcPts val="0"/>
              </a:spcAft>
              <a:buClr>
                <a:schemeClr val="dk1"/>
              </a:buClr>
              <a:buSzPts val="2000"/>
              <a:buFont typeface="Century"/>
              <a:buChar char="•"/>
            </a:pPr>
            <a:r>
              <a:rPr lang="en-US" sz="2000" b="0" i="0" u="none" strike="noStrike" cap="none">
                <a:solidFill>
                  <a:schemeClr val="dk1"/>
                </a:solidFill>
                <a:latin typeface="Century"/>
                <a:ea typeface="Century"/>
                <a:cs typeface="Century"/>
                <a:sym typeface="Century"/>
              </a:rPr>
              <a:t>Test plans should builds on the success of each test.  For example, test power conversion subsystem before powering the instrument</a:t>
            </a:r>
          </a:p>
          <a:p>
            <a:pPr marL="236538" marR="0" lvl="0" indent="-363538" algn="l" rtl="0">
              <a:lnSpc>
                <a:spcPct val="100000"/>
              </a:lnSpc>
              <a:spcBef>
                <a:spcPts val="0"/>
              </a:spcBef>
              <a:spcAft>
                <a:spcPts val="0"/>
              </a:spcAft>
              <a:buClr>
                <a:schemeClr val="dk1"/>
              </a:buClr>
              <a:buSzPts val="2000"/>
              <a:buFont typeface="Arial"/>
              <a:buNone/>
            </a:pPr>
            <a:endParaRPr sz="2000" b="0" i="0" u="none" strike="noStrike" cap="none">
              <a:solidFill>
                <a:schemeClr val="dk1"/>
              </a:solidFill>
              <a:latin typeface="Century"/>
              <a:ea typeface="Century"/>
              <a:cs typeface="Century"/>
              <a:sym typeface="Century"/>
            </a:endParaRPr>
          </a:p>
          <a:p>
            <a:pPr marL="236538" marR="0" lvl="0" indent="-236538" algn="l" rtl="0">
              <a:lnSpc>
                <a:spcPct val="100000"/>
              </a:lnSpc>
              <a:spcBef>
                <a:spcPts val="0"/>
              </a:spcBef>
              <a:spcAft>
                <a:spcPts val="0"/>
              </a:spcAft>
              <a:buClr>
                <a:schemeClr val="dk1"/>
              </a:buClr>
              <a:buSzPts val="2000"/>
              <a:buFont typeface="Century"/>
              <a:buChar char="•"/>
            </a:pPr>
            <a:r>
              <a:rPr lang="en-US" sz="2000" b="0" i="0" u="none" strike="noStrike" cap="none">
                <a:solidFill>
                  <a:schemeClr val="dk1"/>
                </a:solidFill>
                <a:latin typeface="Century"/>
                <a:ea typeface="Century"/>
                <a:cs typeface="Century"/>
                <a:sym typeface="Century"/>
              </a:rPr>
              <a:t>Testing should have a logical flow</a:t>
            </a:r>
          </a:p>
          <a:p>
            <a:pPr marL="236538" marR="0" lvl="0" indent="-363538" algn="l" rtl="0">
              <a:lnSpc>
                <a:spcPct val="100000"/>
              </a:lnSpc>
              <a:spcBef>
                <a:spcPts val="0"/>
              </a:spcBef>
              <a:spcAft>
                <a:spcPts val="0"/>
              </a:spcAft>
              <a:buClr>
                <a:schemeClr val="dk1"/>
              </a:buClr>
              <a:buSzPts val="2000"/>
              <a:buFont typeface="Arial"/>
              <a:buNone/>
            </a:pPr>
            <a:endParaRPr sz="2000" b="0" i="0" u="none" strike="noStrike" cap="none">
              <a:solidFill>
                <a:schemeClr val="dk1"/>
              </a:solidFill>
              <a:latin typeface="Century"/>
              <a:ea typeface="Century"/>
              <a:cs typeface="Century"/>
              <a:sym typeface="Century"/>
            </a:endParaRPr>
          </a:p>
          <a:p>
            <a:pPr marL="236538" marR="0" lvl="0" indent="-236538" algn="l" rtl="0">
              <a:lnSpc>
                <a:spcPct val="100000"/>
              </a:lnSpc>
              <a:spcBef>
                <a:spcPts val="0"/>
              </a:spcBef>
              <a:spcAft>
                <a:spcPts val="0"/>
              </a:spcAft>
              <a:buClr>
                <a:schemeClr val="dk1"/>
              </a:buClr>
              <a:buSzPts val="2000"/>
              <a:buFont typeface="Century"/>
              <a:buChar char="•"/>
            </a:pPr>
            <a:r>
              <a:rPr lang="en-US" sz="2000" b="0" i="0" u="none" strike="noStrike" cap="none">
                <a:solidFill>
                  <a:schemeClr val="dk1"/>
                </a:solidFill>
                <a:latin typeface="Century"/>
                <a:ea typeface="Century"/>
                <a:cs typeface="Century"/>
                <a:sym typeface="Century"/>
              </a:rPr>
              <a:t>Include what risks these tests will help mitigate</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Shape 783"/>
        <p:cNvGrpSpPr/>
        <p:nvPr/>
      </p:nvGrpSpPr>
      <p:grpSpPr>
        <a:xfrm>
          <a:off x="0" y="0"/>
          <a:ext cx="0" cy="0"/>
          <a:chOff x="0" y="0"/>
          <a:chExt cx="0" cy="0"/>
        </a:xfrm>
      </p:grpSpPr>
      <p:sp>
        <p:nvSpPr>
          <p:cNvPr id="784" name="Shape 784"/>
          <p:cNvSpPr txBox="1">
            <a:spLocks noGrp="1"/>
          </p:cNvSpPr>
          <p:nvPr>
            <p:ph type="title"/>
          </p:nvPr>
        </p:nvSpPr>
        <p:spPr>
          <a:xfrm>
            <a:off x="0" y="76200"/>
            <a:ext cx="8229600" cy="1143000"/>
          </a:xfrm>
          <a:prstGeom prst="rect">
            <a:avLst/>
          </a:prstGeom>
          <a:noFill/>
          <a:ln>
            <a:noFill/>
          </a:ln>
        </p:spPr>
        <p:txBody>
          <a:bodyPr wrap="square" lIns="91425" tIns="45700" rIns="91425" bIns="45700" anchor="ctr" anchorCtr="0">
            <a:noAutofit/>
          </a:bodyPr>
          <a:lstStyle/>
          <a:p>
            <a:pPr marL="0" marR="0" lvl="0" indent="-88900" algn="l" rtl="0">
              <a:lnSpc>
                <a:spcPct val="100000"/>
              </a:lnSpc>
              <a:spcBef>
                <a:spcPts val="0"/>
              </a:spcBef>
              <a:spcAft>
                <a:spcPts val="0"/>
              </a:spcAft>
              <a:buClr>
                <a:schemeClr val="dk2"/>
              </a:buClr>
              <a:buSzPts val="1400"/>
              <a:buFont typeface="Century"/>
              <a:buNone/>
            </a:pPr>
            <a:r>
              <a:rPr lang="en-US" sz="2800" b="0" i="0" u="none" strike="noStrike" cap="none">
                <a:solidFill>
                  <a:schemeClr val="dk2"/>
                </a:solidFill>
                <a:latin typeface="Century"/>
                <a:ea typeface="Century"/>
                <a:cs typeface="Century"/>
                <a:sym typeface="Century"/>
              </a:rPr>
              <a:t>Testing Plan: Mechanical Testing</a:t>
            </a:r>
          </a:p>
        </p:txBody>
      </p:sp>
      <p:sp>
        <p:nvSpPr>
          <p:cNvPr id="785" name="Shape 785"/>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53</a:t>
            </a:fld>
            <a:endParaRPr lang="en-US" sz="1400" b="0" i="0" u="none" strike="noStrike" cap="none">
              <a:solidFill>
                <a:schemeClr val="dk1"/>
              </a:solidFill>
              <a:latin typeface="Century"/>
              <a:ea typeface="Century"/>
              <a:cs typeface="Century"/>
              <a:sym typeface="Century"/>
            </a:endParaRPr>
          </a:p>
        </p:txBody>
      </p:sp>
      <p:sp>
        <p:nvSpPr>
          <p:cNvPr id="786" name="Shape 786"/>
          <p:cNvSpPr txBox="1"/>
          <p:nvPr/>
        </p:nvSpPr>
        <p:spPr>
          <a:xfrm>
            <a:off x="0" y="1265238"/>
            <a:ext cx="8915400" cy="4525962"/>
          </a:xfrm>
          <a:prstGeom prst="rect">
            <a:avLst/>
          </a:prstGeom>
          <a:noFill/>
          <a:ln>
            <a:noFill/>
          </a:ln>
        </p:spPr>
        <p:txBody>
          <a:bodyPr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800"/>
              <a:buFont typeface="Century"/>
              <a:buChar char="•"/>
            </a:pPr>
            <a:r>
              <a:rPr lang="en-US" sz="2800" b="0" i="0" u="none" strike="noStrike" cap="none">
                <a:solidFill>
                  <a:schemeClr val="dk1"/>
                </a:solidFill>
                <a:latin typeface="Century"/>
                <a:ea typeface="Century"/>
                <a:cs typeface="Century"/>
                <a:sym typeface="Century"/>
              </a:rPr>
              <a:t>Consider subsystem level requirements to be verified (weight/volume/vibration…)</a:t>
            </a:r>
          </a:p>
          <a:p>
            <a:pPr marL="342900" marR="0" lvl="0" indent="-342900" algn="l" rtl="0">
              <a:lnSpc>
                <a:spcPct val="100000"/>
              </a:lnSpc>
              <a:spcBef>
                <a:spcPts val="560"/>
              </a:spcBef>
              <a:spcAft>
                <a:spcPts val="0"/>
              </a:spcAft>
              <a:buClr>
                <a:schemeClr val="dk1"/>
              </a:buClr>
              <a:buSzPts val="2800"/>
              <a:buFont typeface="Century"/>
              <a:buChar char="•"/>
            </a:pPr>
            <a:r>
              <a:rPr lang="en-US" sz="2800" b="0" i="0" u="none" strike="noStrike" cap="none">
                <a:solidFill>
                  <a:schemeClr val="dk1"/>
                </a:solidFill>
                <a:latin typeface="Century"/>
                <a:ea typeface="Century"/>
                <a:cs typeface="Century"/>
                <a:sym typeface="Century"/>
              </a:rPr>
              <a:t>Present a </a:t>
            </a:r>
            <a:r>
              <a:rPr lang="en-US" sz="2800" b="1" i="0" u="none" strike="noStrike" cap="none">
                <a:solidFill>
                  <a:schemeClr val="dk1"/>
                </a:solidFill>
                <a:latin typeface="Century"/>
                <a:ea typeface="Century"/>
                <a:cs typeface="Century"/>
                <a:sym typeface="Century"/>
              </a:rPr>
              <a:t>brief</a:t>
            </a:r>
            <a:r>
              <a:rPr lang="en-US" sz="2800" b="0" i="0" u="none" strike="noStrike" cap="none">
                <a:solidFill>
                  <a:schemeClr val="dk1"/>
                </a:solidFill>
                <a:latin typeface="Century"/>
                <a:ea typeface="Century"/>
                <a:cs typeface="Century"/>
                <a:sym typeface="Century"/>
              </a:rPr>
              <a:t> overview of the tests you need to conduct to verify these requirements</a:t>
            </a:r>
          </a:p>
          <a:p>
            <a:pPr marL="342900" marR="0" lvl="0" indent="-342900" algn="l" rtl="0">
              <a:lnSpc>
                <a:spcPct val="100000"/>
              </a:lnSpc>
              <a:spcBef>
                <a:spcPts val="560"/>
              </a:spcBef>
              <a:spcAft>
                <a:spcPts val="0"/>
              </a:spcAft>
              <a:buClr>
                <a:schemeClr val="dk1"/>
              </a:buClr>
              <a:buSzPts val="2800"/>
              <a:buFont typeface="Century"/>
              <a:buChar char="•"/>
            </a:pPr>
            <a:r>
              <a:rPr lang="en-US" sz="2800" b="0" i="0" u="none" strike="noStrike" cap="none">
                <a:solidFill>
                  <a:schemeClr val="dk1"/>
                </a:solidFill>
                <a:latin typeface="Century"/>
                <a:ea typeface="Century"/>
                <a:cs typeface="Century"/>
                <a:sym typeface="Century"/>
              </a:rPr>
              <a:t>When will these tests be performed?</a:t>
            </a:r>
          </a:p>
          <a:p>
            <a:pPr marL="342900" marR="0" lvl="0" indent="-342900" algn="l" rtl="0">
              <a:lnSpc>
                <a:spcPct val="100000"/>
              </a:lnSpc>
              <a:spcBef>
                <a:spcPts val="560"/>
              </a:spcBef>
              <a:spcAft>
                <a:spcPts val="0"/>
              </a:spcAft>
              <a:buClr>
                <a:schemeClr val="dk1"/>
              </a:buClr>
              <a:buSzPts val="2800"/>
              <a:buFont typeface="Century"/>
              <a:buChar char="•"/>
            </a:pPr>
            <a:r>
              <a:rPr lang="en-US" sz="2800" b="1" i="0" u="none" strike="noStrike" cap="none">
                <a:solidFill>
                  <a:schemeClr val="dk1"/>
                </a:solidFill>
                <a:latin typeface="Century"/>
                <a:ea typeface="Century"/>
                <a:cs typeface="Century"/>
                <a:sym typeface="Century"/>
              </a:rPr>
              <a:t>Call-out any deployment tests and how they will be preformed</a:t>
            </a:r>
          </a:p>
          <a:p>
            <a:pPr marL="342900" marR="0" lvl="0" indent="-342900" algn="l" rtl="0">
              <a:lnSpc>
                <a:spcPct val="100000"/>
              </a:lnSpc>
              <a:spcBef>
                <a:spcPts val="560"/>
              </a:spcBef>
              <a:spcAft>
                <a:spcPts val="0"/>
              </a:spcAft>
              <a:buClr>
                <a:schemeClr val="dk1"/>
              </a:buClr>
              <a:buSzPts val="2800"/>
              <a:buFont typeface="Century"/>
              <a:buChar char="•"/>
            </a:pPr>
            <a:r>
              <a:rPr lang="en-US" sz="2800" b="1" i="0" u="sng" strike="noStrike" cap="none">
                <a:solidFill>
                  <a:schemeClr val="dk1"/>
                </a:solidFill>
                <a:latin typeface="Century"/>
                <a:ea typeface="Century"/>
                <a:cs typeface="Century"/>
                <a:sym typeface="Century"/>
              </a:rPr>
              <a:t>Discuss any mechanical inhibits you may need for Wallops testing</a:t>
            </a:r>
          </a:p>
          <a:p>
            <a:pPr marL="342900" marR="0" lvl="0" indent="-520700" algn="l" rtl="0">
              <a:lnSpc>
                <a:spcPct val="100000"/>
              </a:lnSpc>
              <a:spcBef>
                <a:spcPts val="560"/>
              </a:spcBef>
              <a:spcAft>
                <a:spcPts val="0"/>
              </a:spcAft>
              <a:buClr>
                <a:schemeClr val="dk1"/>
              </a:buClr>
              <a:buSzPts val="2800"/>
              <a:buFont typeface="Arial"/>
              <a:buNone/>
            </a:pPr>
            <a:endParaRPr sz="2800" b="0" i="0" u="none" strike="noStrike" cap="none">
              <a:solidFill>
                <a:schemeClr val="dk1"/>
              </a:solidFill>
              <a:latin typeface="Century"/>
              <a:ea typeface="Century"/>
              <a:cs typeface="Century"/>
              <a:sym typeface="Century"/>
            </a:endParaRPr>
          </a:p>
          <a:p>
            <a:pPr marL="1143000" marR="0" lvl="2" indent="-355600" algn="l" rtl="0">
              <a:lnSpc>
                <a:spcPct val="100000"/>
              </a:lnSpc>
              <a:spcBef>
                <a:spcPts val="400"/>
              </a:spcBef>
              <a:spcAft>
                <a:spcPts val="0"/>
              </a:spcAft>
              <a:buClr>
                <a:schemeClr val="dk1"/>
              </a:buClr>
              <a:buSzPts val="2000"/>
              <a:buFont typeface="Arial"/>
              <a:buNone/>
            </a:pPr>
            <a:endParaRPr sz="2000" b="0" i="0" u="none" strike="noStrike" cap="none">
              <a:solidFill>
                <a:schemeClr val="dk1"/>
              </a:solidFill>
              <a:latin typeface="Century"/>
              <a:ea typeface="Century"/>
              <a:cs typeface="Century"/>
              <a:sym typeface="Century"/>
            </a:endParaRPr>
          </a:p>
          <a:p>
            <a:pPr marL="1143000" marR="0" lvl="2" indent="-355600" algn="l" rtl="0">
              <a:lnSpc>
                <a:spcPct val="100000"/>
              </a:lnSpc>
              <a:spcBef>
                <a:spcPts val="400"/>
              </a:spcBef>
              <a:spcAft>
                <a:spcPts val="0"/>
              </a:spcAft>
              <a:buClr>
                <a:schemeClr val="dk1"/>
              </a:buClr>
              <a:buSzPts val="2000"/>
              <a:buFont typeface="Arial"/>
              <a:buNone/>
            </a:pPr>
            <a:endParaRPr sz="2000" b="0" i="0" u="none" strike="noStrike" cap="none">
              <a:solidFill>
                <a:schemeClr val="dk1"/>
              </a:solidFill>
              <a:latin typeface="Century"/>
              <a:ea typeface="Century"/>
              <a:cs typeface="Century"/>
              <a:sym typeface="Century"/>
            </a:endParaRPr>
          </a:p>
          <a:p>
            <a:pPr marL="1143000" marR="0" lvl="2" indent="-355600" algn="l" rtl="0">
              <a:lnSpc>
                <a:spcPct val="100000"/>
              </a:lnSpc>
              <a:spcBef>
                <a:spcPts val="400"/>
              </a:spcBef>
              <a:spcAft>
                <a:spcPts val="0"/>
              </a:spcAft>
              <a:buClr>
                <a:schemeClr val="dk1"/>
              </a:buClr>
              <a:buSzPts val="2000"/>
              <a:buFont typeface="Arial"/>
              <a:buNone/>
            </a:pPr>
            <a:endParaRPr sz="2000" b="0" i="0" u="none" strike="noStrike" cap="none">
              <a:solidFill>
                <a:schemeClr val="dk1"/>
              </a:solidFill>
              <a:latin typeface="Century"/>
              <a:ea typeface="Century"/>
              <a:cs typeface="Century"/>
              <a:sym typeface="Century"/>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Shape 790"/>
        <p:cNvGrpSpPr/>
        <p:nvPr/>
      </p:nvGrpSpPr>
      <p:grpSpPr>
        <a:xfrm>
          <a:off x="0" y="0"/>
          <a:ext cx="0" cy="0"/>
          <a:chOff x="0" y="0"/>
          <a:chExt cx="0" cy="0"/>
        </a:xfrm>
      </p:grpSpPr>
      <p:sp>
        <p:nvSpPr>
          <p:cNvPr id="791" name="Shape 791"/>
          <p:cNvSpPr txBox="1">
            <a:spLocks noGrp="1"/>
          </p:cNvSpPr>
          <p:nvPr>
            <p:ph type="title"/>
          </p:nvPr>
        </p:nvSpPr>
        <p:spPr>
          <a:xfrm>
            <a:off x="0" y="76200"/>
            <a:ext cx="8229600" cy="1143000"/>
          </a:xfrm>
          <a:prstGeom prst="rect">
            <a:avLst/>
          </a:prstGeom>
          <a:noFill/>
          <a:ln>
            <a:noFill/>
          </a:ln>
        </p:spPr>
        <p:txBody>
          <a:bodyPr wrap="square" lIns="91425" tIns="45700" rIns="91425" bIns="45700" anchor="ctr" anchorCtr="0">
            <a:noAutofit/>
          </a:bodyPr>
          <a:lstStyle/>
          <a:p>
            <a:pPr marL="0" marR="0" lvl="0" indent="-88900" algn="l" rtl="0">
              <a:lnSpc>
                <a:spcPct val="100000"/>
              </a:lnSpc>
              <a:spcBef>
                <a:spcPts val="0"/>
              </a:spcBef>
              <a:spcAft>
                <a:spcPts val="0"/>
              </a:spcAft>
              <a:buClr>
                <a:schemeClr val="dk2"/>
              </a:buClr>
              <a:buSzPts val="1400"/>
              <a:buFont typeface="Century"/>
              <a:buNone/>
            </a:pPr>
            <a:r>
              <a:rPr lang="en-US" sz="2800" b="0" i="0" u="none" strike="noStrike" cap="none">
                <a:solidFill>
                  <a:schemeClr val="dk2"/>
                </a:solidFill>
                <a:latin typeface="Century"/>
                <a:ea typeface="Century"/>
                <a:cs typeface="Century"/>
                <a:sym typeface="Century"/>
              </a:rPr>
              <a:t>Testing Plan: Electrical Testing</a:t>
            </a:r>
          </a:p>
        </p:txBody>
      </p:sp>
      <p:sp>
        <p:nvSpPr>
          <p:cNvPr id="792" name="Shape 792"/>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54</a:t>
            </a:fld>
            <a:endParaRPr lang="en-US" sz="1400" b="0" i="0" u="none" strike="noStrike" cap="none">
              <a:solidFill>
                <a:schemeClr val="dk1"/>
              </a:solidFill>
              <a:latin typeface="Century"/>
              <a:ea typeface="Century"/>
              <a:cs typeface="Century"/>
              <a:sym typeface="Century"/>
            </a:endParaRPr>
          </a:p>
        </p:txBody>
      </p:sp>
      <p:sp>
        <p:nvSpPr>
          <p:cNvPr id="793" name="Shape 793"/>
          <p:cNvSpPr txBox="1"/>
          <p:nvPr/>
        </p:nvSpPr>
        <p:spPr>
          <a:xfrm>
            <a:off x="0" y="1265238"/>
            <a:ext cx="8915400" cy="4525962"/>
          </a:xfrm>
          <a:prstGeom prst="rect">
            <a:avLst/>
          </a:prstGeom>
          <a:noFill/>
          <a:ln>
            <a:noFill/>
          </a:ln>
        </p:spPr>
        <p:txBody>
          <a:bodyPr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800"/>
              <a:buFont typeface="Century"/>
              <a:buChar char="•"/>
            </a:pPr>
            <a:r>
              <a:rPr lang="en-US" sz="2800" b="0" i="0" u="none" strike="noStrike" cap="none">
                <a:solidFill>
                  <a:schemeClr val="dk1"/>
                </a:solidFill>
                <a:latin typeface="Century"/>
                <a:ea typeface="Century"/>
                <a:cs typeface="Century"/>
                <a:sym typeface="Century"/>
              </a:rPr>
              <a:t>Consider subsystem level requirements to be verified (sample rate/deployment tests…)</a:t>
            </a:r>
          </a:p>
          <a:p>
            <a:pPr marL="342900" marR="0" lvl="0" indent="-342900" algn="l" rtl="0">
              <a:lnSpc>
                <a:spcPct val="100000"/>
              </a:lnSpc>
              <a:spcBef>
                <a:spcPts val="560"/>
              </a:spcBef>
              <a:spcAft>
                <a:spcPts val="0"/>
              </a:spcAft>
              <a:buClr>
                <a:schemeClr val="dk1"/>
              </a:buClr>
              <a:buSzPts val="2800"/>
              <a:buFont typeface="Century"/>
              <a:buChar char="•"/>
            </a:pPr>
            <a:r>
              <a:rPr lang="en-US" sz="2800" b="0" i="0" u="none" strike="noStrike" cap="none">
                <a:solidFill>
                  <a:schemeClr val="dk1"/>
                </a:solidFill>
                <a:latin typeface="Century"/>
                <a:ea typeface="Century"/>
                <a:cs typeface="Century"/>
                <a:sym typeface="Century"/>
              </a:rPr>
              <a:t>Present a </a:t>
            </a:r>
            <a:r>
              <a:rPr lang="en-US" sz="2800" b="1" i="0" u="none" strike="noStrike" cap="none">
                <a:solidFill>
                  <a:schemeClr val="dk1"/>
                </a:solidFill>
                <a:latin typeface="Century"/>
                <a:ea typeface="Century"/>
                <a:cs typeface="Century"/>
                <a:sym typeface="Century"/>
              </a:rPr>
              <a:t>brief</a:t>
            </a:r>
            <a:r>
              <a:rPr lang="en-US" sz="2800" b="0" i="0" u="none" strike="noStrike" cap="none">
                <a:solidFill>
                  <a:schemeClr val="dk1"/>
                </a:solidFill>
                <a:latin typeface="Century"/>
                <a:ea typeface="Century"/>
                <a:cs typeface="Century"/>
                <a:sym typeface="Century"/>
              </a:rPr>
              <a:t> overview of the tests you need to conduct to verify these requirements</a:t>
            </a:r>
          </a:p>
          <a:p>
            <a:pPr marL="342900" marR="0" lvl="0" indent="-342900" algn="l" rtl="0">
              <a:lnSpc>
                <a:spcPct val="100000"/>
              </a:lnSpc>
              <a:spcBef>
                <a:spcPts val="560"/>
              </a:spcBef>
              <a:spcAft>
                <a:spcPts val="0"/>
              </a:spcAft>
              <a:buClr>
                <a:schemeClr val="dk1"/>
              </a:buClr>
              <a:buSzPts val="2800"/>
              <a:buFont typeface="Century"/>
              <a:buChar char="•"/>
            </a:pPr>
            <a:r>
              <a:rPr lang="en-US" sz="2800" b="0" i="0" u="none" strike="noStrike" cap="none">
                <a:solidFill>
                  <a:schemeClr val="dk1"/>
                </a:solidFill>
                <a:latin typeface="Century"/>
                <a:ea typeface="Century"/>
                <a:cs typeface="Century"/>
                <a:sym typeface="Century"/>
              </a:rPr>
              <a:t>When will these tests be performed?</a:t>
            </a:r>
          </a:p>
          <a:p>
            <a:pPr marL="342900" marR="0" lvl="0" indent="-342900" algn="l" rtl="0">
              <a:lnSpc>
                <a:spcPct val="100000"/>
              </a:lnSpc>
              <a:spcBef>
                <a:spcPts val="560"/>
              </a:spcBef>
              <a:spcAft>
                <a:spcPts val="0"/>
              </a:spcAft>
              <a:buClr>
                <a:schemeClr val="dk1"/>
              </a:buClr>
              <a:buSzPts val="2800"/>
              <a:buFont typeface="Century"/>
              <a:buChar char="•"/>
            </a:pPr>
            <a:r>
              <a:rPr lang="en-US" sz="2800" b="0" i="0" u="none" strike="noStrike" cap="none">
                <a:solidFill>
                  <a:schemeClr val="dk1"/>
                </a:solidFill>
                <a:latin typeface="Century"/>
                <a:ea typeface="Century"/>
                <a:cs typeface="Century"/>
                <a:sym typeface="Century"/>
              </a:rPr>
              <a:t>Callout any high voltage components</a:t>
            </a:r>
          </a:p>
          <a:p>
            <a:pPr marL="342900" marR="0" lvl="0" indent="-342900" algn="l" rtl="0">
              <a:lnSpc>
                <a:spcPct val="100000"/>
              </a:lnSpc>
              <a:spcBef>
                <a:spcPts val="560"/>
              </a:spcBef>
              <a:spcAft>
                <a:spcPts val="0"/>
              </a:spcAft>
              <a:buClr>
                <a:schemeClr val="dk1"/>
              </a:buClr>
              <a:buSzPts val="2800"/>
              <a:buFont typeface="Century"/>
              <a:buChar char="•"/>
            </a:pPr>
            <a:r>
              <a:rPr lang="en-US" sz="2800" b="0" i="0" u="none" strike="noStrike" cap="none">
                <a:solidFill>
                  <a:schemeClr val="dk1"/>
                </a:solidFill>
                <a:latin typeface="Century"/>
                <a:ea typeface="Century"/>
                <a:cs typeface="Century"/>
                <a:sym typeface="Century"/>
              </a:rPr>
              <a:t>Callout any internally powered components and how they will be tested</a:t>
            </a:r>
          </a:p>
          <a:p>
            <a:pPr marL="342900" marR="0" lvl="0" indent="-342900" algn="l" rtl="0">
              <a:lnSpc>
                <a:spcPct val="100000"/>
              </a:lnSpc>
              <a:spcBef>
                <a:spcPts val="400"/>
              </a:spcBef>
              <a:spcAft>
                <a:spcPts val="0"/>
              </a:spcAft>
              <a:buClr>
                <a:schemeClr val="dk1"/>
              </a:buClr>
              <a:buSzPts val="2000"/>
              <a:buFont typeface="Century"/>
              <a:buChar char="•"/>
            </a:pPr>
            <a:r>
              <a:rPr lang="en-US" sz="2000" b="1" i="0" u="sng" strike="noStrike" cap="none">
                <a:solidFill>
                  <a:schemeClr val="dk1"/>
                </a:solidFill>
                <a:latin typeface="Century"/>
                <a:ea typeface="Century"/>
                <a:cs typeface="Century"/>
                <a:sym typeface="Century"/>
              </a:rPr>
              <a:t>Discuss any electrical inhibits you may need for Wallops testing</a:t>
            </a:r>
          </a:p>
          <a:p>
            <a:pPr marL="342900" marR="0" lvl="0" indent="-469900" algn="l" rtl="0">
              <a:lnSpc>
                <a:spcPct val="100000"/>
              </a:lnSpc>
              <a:spcBef>
                <a:spcPts val="400"/>
              </a:spcBef>
              <a:spcAft>
                <a:spcPts val="0"/>
              </a:spcAft>
              <a:buClr>
                <a:schemeClr val="dk1"/>
              </a:buClr>
              <a:buSzPts val="2000"/>
              <a:buFont typeface="Arial"/>
              <a:buNone/>
            </a:pPr>
            <a:endParaRPr sz="2000" b="1" i="0" u="none" strike="noStrike" cap="none">
              <a:solidFill>
                <a:schemeClr val="dk1"/>
              </a:solidFill>
              <a:latin typeface="Century"/>
              <a:ea typeface="Century"/>
              <a:cs typeface="Century"/>
              <a:sym typeface="Century"/>
            </a:endParaRPr>
          </a:p>
          <a:p>
            <a:pPr marL="1143000" marR="0" lvl="2" indent="-355600" algn="l" rtl="0">
              <a:lnSpc>
                <a:spcPct val="100000"/>
              </a:lnSpc>
              <a:spcBef>
                <a:spcPts val="400"/>
              </a:spcBef>
              <a:spcAft>
                <a:spcPts val="0"/>
              </a:spcAft>
              <a:buClr>
                <a:schemeClr val="dk1"/>
              </a:buClr>
              <a:buSzPts val="2000"/>
              <a:buFont typeface="Arial"/>
              <a:buNone/>
            </a:pPr>
            <a:endParaRPr sz="2000" b="0" i="0" u="none" strike="noStrike" cap="none">
              <a:solidFill>
                <a:schemeClr val="dk1"/>
              </a:solidFill>
              <a:latin typeface="Century"/>
              <a:ea typeface="Century"/>
              <a:cs typeface="Century"/>
              <a:sym typeface="Century"/>
            </a:endParaRPr>
          </a:p>
          <a:p>
            <a:pPr marL="1143000" marR="0" lvl="2" indent="-355600" algn="l" rtl="0">
              <a:lnSpc>
                <a:spcPct val="100000"/>
              </a:lnSpc>
              <a:spcBef>
                <a:spcPts val="400"/>
              </a:spcBef>
              <a:spcAft>
                <a:spcPts val="0"/>
              </a:spcAft>
              <a:buClr>
                <a:schemeClr val="dk1"/>
              </a:buClr>
              <a:buSzPts val="2000"/>
              <a:buFont typeface="Arial"/>
              <a:buNone/>
            </a:pPr>
            <a:endParaRPr sz="2000" b="0" i="0" u="none" strike="noStrike" cap="none">
              <a:solidFill>
                <a:schemeClr val="dk1"/>
              </a:solidFill>
              <a:latin typeface="Century"/>
              <a:ea typeface="Century"/>
              <a:cs typeface="Century"/>
              <a:sym typeface="Century"/>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Shape 797"/>
        <p:cNvGrpSpPr/>
        <p:nvPr/>
      </p:nvGrpSpPr>
      <p:grpSpPr>
        <a:xfrm>
          <a:off x="0" y="0"/>
          <a:ext cx="0" cy="0"/>
          <a:chOff x="0" y="0"/>
          <a:chExt cx="0" cy="0"/>
        </a:xfrm>
      </p:grpSpPr>
      <p:sp>
        <p:nvSpPr>
          <p:cNvPr id="798" name="Shape 798"/>
          <p:cNvSpPr txBox="1">
            <a:spLocks noGrp="1"/>
          </p:cNvSpPr>
          <p:nvPr>
            <p:ph type="title"/>
          </p:nvPr>
        </p:nvSpPr>
        <p:spPr>
          <a:xfrm>
            <a:off x="0" y="76200"/>
            <a:ext cx="8229600" cy="1143000"/>
          </a:xfrm>
          <a:prstGeom prst="rect">
            <a:avLst/>
          </a:prstGeom>
          <a:noFill/>
          <a:ln>
            <a:noFill/>
          </a:ln>
        </p:spPr>
        <p:txBody>
          <a:bodyPr wrap="square" lIns="91425" tIns="45700" rIns="91425" bIns="45700" anchor="ctr" anchorCtr="0">
            <a:noAutofit/>
          </a:bodyPr>
          <a:lstStyle/>
          <a:p>
            <a:pPr marL="0" marR="0" lvl="0" indent="-88900" algn="l" rtl="0">
              <a:lnSpc>
                <a:spcPct val="100000"/>
              </a:lnSpc>
              <a:spcBef>
                <a:spcPts val="0"/>
              </a:spcBef>
              <a:spcAft>
                <a:spcPts val="0"/>
              </a:spcAft>
              <a:buClr>
                <a:schemeClr val="dk2"/>
              </a:buClr>
              <a:buSzPts val="1400"/>
              <a:buFont typeface="Century"/>
              <a:buNone/>
            </a:pPr>
            <a:r>
              <a:rPr lang="en-US" sz="2800" b="0" i="0" u="none" strike="noStrike" cap="none">
                <a:solidFill>
                  <a:schemeClr val="dk2"/>
                </a:solidFill>
                <a:latin typeface="Century"/>
                <a:ea typeface="Century"/>
                <a:cs typeface="Century"/>
                <a:sym typeface="Century"/>
              </a:rPr>
              <a:t>Testing Plan: Software Testing</a:t>
            </a:r>
          </a:p>
        </p:txBody>
      </p:sp>
      <p:sp>
        <p:nvSpPr>
          <p:cNvPr id="799" name="Shape 799"/>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55</a:t>
            </a:fld>
            <a:endParaRPr lang="en-US" sz="1400" b="0" i="0" u="none" strike="noStrike" cap="none">
              <a:solidFill>
                <a:schemeClr val="dk1"/>
              </a:solidFill>
              <a:latin typeface="Century"/>
              <a:ea typeface="Century"/>
              <a:cs typeface="Century"/>
              <a:sym typeface="Century"/>
            </a:endParaRPr>
          </a:p>
        </p:txBody>
      </p:sp>
      <p:sp>
        <p:nvSpPr>
          <p:cNvPr id="800" name="Shape 800"/>
          <p:cNvSpPr txBox="1"/>
          <p:nvPr/>
        </p:nvSpPr>
        <p:spPr>
          <a:xfrm>
            <a:off x="0" y="1265238"/>
            <a:ext cx="8915400" cy="4525962"/>
          </a:xfrm>
          <a:prstGeom prst="rect">
            <a:avLst/>
          </a:prstGeom>
          <a:noFill/>
          <a:ln>
            <a:noFill/>
          </a:ln>
        </p:spPr>
        <p:txBody>
          <a:bodyPr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Century"/>
              <a:buChar char="•"/>
            </a:pPr>
            <a:r>
              <a:rPr lang="en-US" sz="3200" b="0" i="0" u="none" strike="noStrike" cap="none">
                <a:solidFill>
                  <a:schemeClr val="dk1"/>
                </a:solidFill>
                <a:latin typeface="Century"/>
                <a:ea typeface="Century"/>
                <a:cs typeface="Century"/>
                <a:sym typeface="Century"/>
              </a:rPr>
              <a:t>Consider how software and electrical depend on each other for testing</a:t>
            </a:r>
          </a:p>
          <a:p>
            <a:pPr marL="342900" marR="0" lvl="0" indent="-342900" algn="l" rtl="0">
              <a:lnSpc>
                <a:spcPct val="100000"/>
              </a:lnSpc>
              <a:spcBef>
                <a:spcPts val="640"/>
              </a:spcBef>
              <a:spcAft>
                <a:spcPts val="0"/>
              </a:spcAft>
              <a:buClr>
                <a:schemeClr val="dk1"/>
              </a:buClr>
              <a:buSzPts val="3200"/>
              <a:buFont typeface="Century"/>
              <a:buChar char="•"/>
            </a:pPr>
            <a:r>
              <a:rPr lang="en-US" sz="3200" b="0" i="0" u="none" strike="noStrike" cap="none">
                <a:solidFill>
                  <a:schemeClr val="dk1"/>
                </a:solidFill>
                <a:latin typeface="Century"/>
                <a:ea typeface="Century"/>
                <a:cs typeface="Century"/>
                <a:sym typeface="Century"/>
              </a:rPr>
              <a:t>Present a </a:t>
            </a:r>
            <a:r>
              <a:rPr lang="en-US" sz="3200" b="1" i="0" u="none" strike="noStrike" cap="none">
                <a:solidFill>
                  <a:schemeClr val="dk1"/>
                </a:solidFill>
                <a:latin typeface="Century"/>
                <a:ea typeface="Century"/>
                <a:cs typeface="Century"/>
                <a:sym typeface="Century"/>
              </a:rPr>
              <a:t>brief</a:t>
            </a:r>
            <a:r>
              <a:rPr lang="en-US" sz="3200" b="0" i="0" u="none" strike="noStrike" cap="none">
                <a:solidFill>
                  <a:schemeClr val="dk1"/>
                </a:solidFill>
                <a:latin typeface="Century"/>
                <a:ea typeface="Century"/>
                <a:cs typeface="Century"/>
                <a:sym typeface="Century"/>
              </a:rPr>
              <a:t> overview of what portions of the code need to be completed to test the electrical system at its various testing points</a:t>
            </a:r>
          </a:p>
          <a:p>
            <a:pPr marL="342900" marR="0" lvl="0" indent="-342900" algn="l" rtl="0">
              <a:lnSpc>
                <a:spcPct val="100000"/>
              </a:lnSpc>
              <a:spcBef>
                <a:spcPts val="640"/>
              </a:spcBef>
              <a:spcAft>
                <a:spcPts val="0"/>
              </a:spcAft>
              <a:buClr>
                <a:schemeClr val="dk1"/>
              </a:buClr>
              <a:buSzPts val="3200"/>
              <a:buFont typeface="Century"/>
              <a:buChar char="•"/>
            </a:pPr>
            <a:r>
              <a:rPr lang="en-US" sz="3200" b="0" i="0" u="none" strike="noStrike" cap="none">
                <a:solidFill>
                  <a:schemeClr val="dk1"/>
                </a:solidFill>
                <a:latin typeface="Century"/>
                <a:ea typeface="Century"/>
                <a:cs typeface="Century"/>
                <a:sym typeface="Century"/>
              </a:rPr>
              <a:t>When will these tests be performed?</a:t>
            </a:r>
          </a:p>
          <a:p>
            <a:pPr marL="342900" marR="0" lvl="0" indent="-342900" algn="l" rtl="0">
              <a:lnSpc>
                <a:spcPct val="100000"/>
              </a:lnSpc>
              <a:spcBef>
                <a:spcPts val="640"/>
              </a:spcBef>
              <a:spcAft>
                <a:spcPts val="0"/>
              </a:spcAft>
              <a:buClr>
                <a:schemeClr val="dk1"/>
              </a:buClr>
              <a:buSzPts val="3200"/>
              <a:buFont typeface="Century"/>
              <a:buChar char="•"/>
            </a:pPr>
            <a:r>
              <a:rPr lang="en-US" sz="3200" b="1" i="0" u="sng" strike="noStrike" cap="none">
                <a:solidFill>
                  <a:schemeClr val="dk1"/>
                </a:solidFill>
                <a:latin typeface="Century"/>
                <a:ea typeface="Century"/>
                <a:cs typeface="Century"/>
                <a:sym typeface="Century"/>
              </a:rPr>
              <a:t>Discuss any software inhibits you may need for Wallops testing</a:t>
            </a:r>
          </a:p>
          <a:p>
            <a:pPr marL="1143000" marR="0" lvl="2" indent="-381000" algn="l" rtl="0">
              <a:lnSpc>
                <a:spcPct val="100000"/>
              </a:lnSpc>
              <a:spcBef>
                <a:spcPts val="480"/>
              </a:spcBef>
              <a:spcAft>
                <a:spcPts val="0"/>
              </a:spcAft>
              <a:buClr>
                <a:schemeClr val="dk1"/>
              </a:buClr>
              <a:buSzPts val="2400"/>
              <a:buFont typeface="Arial"/>
              <a:buNone/>
            </a:pPr>
            <a:endParaRPr sz="2400" b="0" i="0" u="none" strike="noStrike" cap="none">
              <a:solidFill>
                <a:schemeClr val="dk1"/>
              </a:solidFill>
              <a:latin typeface="Century"/>
              <a:ea typeface="Century"/>
              <a:cs typeface="Century"/>
              <a:sym typeface="Century"/>
            </a:endParaRPr>
          </a:p>
          <a:p>
            <a:pPr marL="1143000" marR="0" lvl="2" indent="-381000" algn="l" rtl="0">
              <a:lnSpc>
                <a:spcPct val="100000"/>
              </a:lnSpc>
              <a:spcBef>
                <a:spcPts val="480"/>
              </a:spcBef>
              <a:spcAft>
                <a:spcPts val="0"/>
              </a:spcAft>
              <a:buClr>
                <a:schemeClr val="dk1"/>
              </a:buClr>
              <a:buSzPts val="2400"/>
              <a:buFont typeface="Arial"/>
              <a:buNone/>
            </a:pPr>
            <a:endParaRPr sz="2400" b="0" i="0" u="none" strike="noStrike" cap="none">
              <a:solidFill>
                <a:schemeClr val="dk1"/>
              </a:solidFill>
              <a:latin typeface="Century"/>
              <a:ea typeface="Century"/>
              <a:cs typeface="Century"/>
              <a:sym typeface="Century"/>
            </a:endParaRPr>
          </a:p>
          <a:p>
            <a:pPr marL="1143000" marR="0" lvl="2" indent="-381000" algn="l" rtl="0">
              <a:lnSpc>
                <a:spcPct val="100000"/>
              </a:lnSpc>
              <a:spcBef>
                <a:spcPts val="480"/>
              </a:spcBef>
              <a:spcAft>
                <a:spcPts val="0"/>
              </a:spcAft>
              <a:buClr>
                <a:schemeClr val="dk1"/>
              </a:buClr>
              <a:buSzPts val="2400"/>
              <a:buFont typeface="Arial"/>
              <a:buNone/>
            </a:pPr>
            <a:endParaRPr sz="2400" b="0" i="0" u="none" strike="noStrike" cap="none">
              <a:solidFill>
                <a:schemeClr val="dk1"/>
              </a:solidFill>
              <a:latin typeface="Century"/>
              <a:ea typeface="Century"/>
              <a:cs typeface="Century"/>
              <a:sym typeface="Century"/>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Shape 804"/>
        <p:cNvGrpSpPr/>
        <p:nvPr/>
      </p:nvGrpSpPr>
      <p:grpSpPr>
        <a:xfrm>
          <a:off x="0" y="0"/>
          <a:ext cx="0" cy="0"/>
          <a:chOff x="0" y="0"/>
          <a:chExt cx="0" cy="0"/>
        </a:xfrm>
      </p:grpSpPr>
      <p:sp>
        <p:nvSpPr>
          <p:cNvPr id="805" name="Shape 805"/>
          <p:cNvSpPr txBox="1">
            <a:spLocks noGrp="1"/>
          </p:cNvSpPr>
          <p:nvPr>
            <p:ph type="title"/>
          </p:nvPr>
        </p:nvSpPr>
        <p:spPr>
          <a:xfrm>
            <a:off x="0" y="76200"/>
            <a:ext cx="8229600" cy="1143000"/>
          </a:xfrm>
          <a:prstGeom prst="rect">
            <a:avLst/>
          </a:prstGeom>
          <a:noFill/>
          <a:ln>
            <a:noFill/>
          </a:ln>
        </p:spPr>
        <p:txBody>
          <a:bodyPr wrap="square" lIns="91425" tIns="45700" rIns="91425" bIns="45700" anchor="ctr" anchorCtr="0">
            <a:noAutofit/>
          </a:bodyPr>
          <a:lstStyle/>
          <a:p>
            <a:pPr marL="0" marR="0" lvl="0" indent="-88900" algn="l" rtl="0">
              <a:lnSpc>
                <a:spcPct val="100000"/>
              </a:lnSpc>
              <a:spcBef>
                <a:spcPts val="0"/>
              </a:spcBef>
              <a:spcAft>
                <a:spcPts val="0"/>
              </a:spcAft>
              <a:buClr>
                <a:schemeClr val="dk2"/>
              </a:buClr>
              <a:buSzPts val="1400"/>
              <a:buFont typeface="Century"/>
              <a:buNone/>
            </a:pPr>
            <a:r>
              <a:rPr lang="en-US" sz="2800" b="0" i="0" u="none" strike="noStrike" cap="none">
                <a:solidFill>
                  <a:schemeClr val="dk2"/>
                </a:solidFill>
                <a:latin typeface="Century"/>
                <a:ea typeface="Century"/>
                <a:cs typeface="Century"/>
                <a:sym typeface="Century"/>
              </a:rPr>
              <a:t>Testing Plan: System Level Testing</a:t>
            </a:r>
          </a:p>
        </p:txBody>
      </p:sp>
      <p:sp>
        <p:nvSpPr>
          <p:cNvPr id="806" name="Shape 806"/>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56</a:t>
            </a:fld>
            <a:endParaRPr lang="en-US" sz="1400" b="0" i="0" u="none" strike="noStrike" cap="none">
              <a:solidFill>
                <a:schemeClr val="dk1"/>
              </a:solidFill>
              <a:latin typeface="Century"/>
              <a:ea typeface="Century"/>
              <a:cs typeface="Century"/>
              <a:sym typeface="Century"/>
            </a:endParaRPr>
          </a:p>
        </p:txBody>
      </p:sp>
      <p:sp>
        <p:nvSpPr>
          <p:cNvPr id="807" name="Shape 807"/>
          <p:cNvSpPr txBox="1"/>
          <p:nvPr/>
        </p:nvSpPr>
        <p:spPr>
          <a:xfrm>
            <a:off x="0" y="1265238"/>
            <a:ext cx="8915400" cy="4525962"/>
          </a:xfrm>
          <a:prstGeom prst="rect">
            <a:avLst/>
          </a:prstGeom>
          <a:noFill/>
          <a:ln>
            <a:noFill/>
          </a:ln>
        </p:spPr>
        <p:txBody>
          <a:bodyPr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Century"/>
              <a:buChar char="•"/>
            </a:pPr>
            <a:r>
              <a:rPr lang="en-US" sz="3200" b="0" i="0" u="none" strike="noStrike" cap="none">
                <a:solidFill>
                  <a:schemeClr val="dk1"/>
                </a:solidFill>
                <a:latin typeface="Century"/>
                <a:ea typeface="Century"/>
                <a:cs typeface="Century"/>
                <a:sym typeface="Century"/>
              </a:rPr>
              <a:t>Present an overview of the tests you need to conduct at the system level</a:t>
            </a:r>
          </a:p>
          <a:p>
            <a:pPr marL="342900" marR="0" lvl="0" indent="-342900" algn="l" rtl="0">
              <a:lnSpc>
                <a:spcPct val="100000"/>
              </a:lnSpc>
              <a:spcBef>
                <a:spcPts val="640"/>
              </a:spcBef>
              <a:spcAft>
                <a:spcPts val="0"/>
              </a:spcAft>
              <a:buClr>
                <a:schemeClr val="dk1"/>
              </a:buClr>
              <a:buSzPts val="3200"/>
              <a:buFont typeface="Century"/>
              <a:buChar char="•"/>
            </a:pPr>
            <a:r>
              <a:rPr lang="en-US" sz="3200" b="0" i="0" u="none" strike="noStrike" cap="none">
                <a:solidFill>
                  <a:schemeClr val="dk1"/>
                </a:solidFill>
                <a:latin typeface="Century"/>
                <a:ea typeface="Century"/>
                <a:cs typeface="Century"/>
                <a:sym typeface="Century"/>
              </a:rPr>
              <a:t>Consider an stepped approach to testing subsystems to get to the System Level</a:t>
            </a:r>
          </a:p>
          <a:p>
            <a:pPr marL="342900" marR="0" lvl="0" indent="-342900" algn="l" rtl="0">
              <a:lnSpc>
                <a:spcPct val="100000"/>
              </a:lnSpc>
              <a:spcBef>
                <a:spcPts val="640"/>
              </a:spcBef>
              <a:spcAft>
                <a:spcPts val="0"/>
              </a:spcAft>
              <a:buClr>
                <a:schemeClr val="dk1"/>
              </a:buClr>
              <a:buSzPts val="3200"/>
              <a:buFont typeface="Century"/>
              <a:buChar char="•"/>
            </a:pPr>
            <a:r>
              <a:rPr lang="en-US" sz="3200" b="0" i="0" u="none" strike="noStrike" cap="none">
                <a:solidFill>
                  <a:schemeClr val="dk1"/>
                </a:solidFill>
                <a:latin typeface="Century"/>
                <a:ea typeface="Century"/>
                <a:cs typeface="Century"/>
                <a:sym typeface="Century"/>
              </a:rPr>
              <a:t>Mission Simulations should be a part of that</a:t>
            </a:r>
          </a:p>
          <a:p>
            <a:pPr marL="342900" marR="0" lvl="0" indent="-342900" algn="l" rtl="0">
              <a:lnSpc>
                <a:spcPct val="100000"/>
              </a:lnSpc>
              <a:spcBef>
                <a:spcPts val="640"/>
              </a:spcBef>
              <a:spcAft>
                <a:spcPts val="0"/>
              </a:spcAft>
              <a:buClr>
                <a:schemeClr val="dk1"/>
              </a:buClr>
              <a:buSzPts val="3200"/>
              <a:buFont typeface="Century"/>
              <a:buChar char="•"/>
            </a:pPr>
            <a:r>
              <a:rPr lang="en-US" sz="3200" b="0" i="0" u="none" strike="noStrike" cap="none">
                <a:solidFill>
                  <a:schemeClr val="dk1"/>
                </a:solidFill>
                <a:latin typeface="Century"/>
                <a:ea typeface="Century"/>
                <a:cs typeface="Century"/>
                <a:sym typeface="Century"/>
              </a:rPr>
              <a:t>When will these tests be performed?</a:t>
            </a:r>
          </a:p>
          <a:p>
            <a:pPr marL="914400" marR="0" lvl="2" indent="-152400" algn="l" rtl="0">
              <a:lnSpc>
                <a:spcPct val="100000"/>
              </a:lnSpc>
              <a:spcBef>
                <a:spcPts val="480"/>
              </a:spcBef>
              <a:spcAft>
                <a:spcPts val="0"/>
              </a:spcAft>
              <a:buClr>
                <a:srgbClr val="000000"/>
              </a:buClr>
              <a:buSzPts val="2400"/>
              <a:buFont typeface="Arial"/>
              <a:buNone/>
            </a:pPr>
            <a:endParaRPr sz="2400" b="0" i="0" u="none" strike="noStrike" cap="none">
              <a:solidFill>
                <a:schemeClr val="dk1"/>
              </a:solidFill>
              <a:latin typeface="Century"/>
              <a:ea typeface="Century"/>
              <a:cs typeface="Century"/>
              <a:sym typeface="Century"/>
            </a:endParaRPr>
          </a:p>
          <a:p>
            <a:pPr marL="1143000" marR="0" lvl="2" indent="-381000" algn="l" rtl="0">
              <a:lnSpc>
                <a:spcPct val="100000"/>
              </a:lnSpc>
              <a:spcBef>
                <a:spcPts val="480"/>
              </a:spcBef>
              <a:spcAft>
                <a:spcPts val="0"/>
              </a:spcAft>
              <a:buClr>
                <a:schemeClr val="dk1"/>
              </a:buClr>
              <a:buSzPts val="2400"/>
              <a:buFont typeface="Arial"/>
              <a:buNone/>
            </a:pPr>
            <a:endParaRPr sz="2400" b="0" i="0" u="none" strike="noStrike" cap="none">
              <a:solidFill>
                <a:schemeClr val="dk1"/>
              </a:solidFill>
              <a:latin typeface="Century"/>
              <a:ea typeface="Century"/>
              <a:cs typeface="Century"/>
              <a:sym typeface="Century"/>
            </a:endParaRPr>
          </a:p>
          <a:p>
            <a:pPr marL="1143000" marR="0" lvl="2" indent="-381000" algn="l" rtl="0">
              <a:lnSpc>
                <a:spcPct val="100000"/>
              </a:lnSpc>
              <a:spcBef>
                <a:spcPts val="480"/>
              </a:spcBef>
              <a:spcAft>
                <a:spcPts val="0"/>
              </a:spcAft>
              <a:buClr>
                <a:schemeClr val="dk1"/>
              </a:buClr>
              <a:buSzPts val="2400"/>
              <a:buFont typeface="Arial"/>
              <a:buNone/>
            </a:pPr>
            <a:endParaRPr sz="2400" b="0" i="0" u="none" strike="noStrike" cap="none">
              <a:solidFill>
                <a:schemeClr val="dk1"/>
              </a:solidFill>
              <a:latin typeface="Century"/>
              <a:ea typeface="Century"/>
              <a:cs typeface="Century"/>
              <a:sym typeface="Century"/>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Shape 1080"/>
        <p:cNvGrpSpPr/>
        <p:nvPr/>
      </p:nvGrpSpPr>
      <p:grpSpPr>
        <a:xfrm>
          <a:off x="0" y="0"/>
          <a:ext cx="0" cy="0"/>
          <a:chOff x="0" y="0"/>
          <a:chExt cx="0" cy="0"/>
        </a:xfrm>
      </p:grpSpPr>
      <p:sp>
        <p:nvSpPr>
          <p:cNvPr id="1081" name="Shape 1081"/>
          <p:cNvSpPr txBox="1">
            <a:spLocks noGrp="1"/>
          </p:cNvSpPr>
          <p:nvPr>
            <p:ph type="title"/>
          </p:nvPr>
        </p:nvSpPr>
        <p:spPr>
          <a:xfrm>
            <a:off x="0" y="76200"/>
            <a:ext cx="8229600" cy="1143000"/>
          </a:xfrm>
          <a:prstGeom prst="rect">
            <a:avLst/>
          </a:prstGeom>
          <a:noFill/>
          <a:ln>
            <a:noFill/>
          </a:ln>
        </p:spPr>
        <p:txBody>
          <a:bodyPr wrap="square" lIns="91425" tIns="45700" rIns="91425" bIns="45700" anchor="ctr" anchorCtr="0">
            <a:noAutofit/>
          </a:bodyPr>
          <a:lstStyle/>
          <a:p>
            <a:pPr marL="0" marR="0" lvl="0" indent="-88900" algn="l" rtl="0">
              <a:lnSpc>
                <a:spcPct val="100000"/>
              </a:lnSpc>
              <a:spcBef>
                <a:spcPts val="0"/>
              </a:spcBef>
              <a:spcAft>
                <a:spcPts val="0"/>
              </a:spcAft>
              <a:buClr>
                <a:schemeClr val="dk2"/>
              </a:buClr>
              <a:buSzPts val="1400"/>
              <a:buFont typeface="Century"/>
              <a:buNone/>
            </a:pPr>
            <a:r>
              <a:rPr lang="en-US" sz="2800" b="0" i="0" u="none" strike="noStrike" cap="none">
                <a:solidFill>
                  <a:schemeClr val="dk2"/>
                </a:solidFill>
                <a:latin typeface="Century"/>
                <a:ea typeface="Century"/>
                <a:cs typeface="Century"/>
                <a:sym typeface="Century"/>
              </a:rPr>
              <a:t>Top Level Requirements:</a:t>
            </a:r>
          </a:p>
        </p:txBody>
      </p:sp>
      <p:sp>
        <p:nvSpPr>
          <p:cNvPr id="1082" name="Shape 1082"/>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57</a:t>
            </a:fld>
            <a:endParaRPr lang="en-US" sz="1400" b="0" i="0" u="none" strike="noStrike" cap="none">
              <a:solidFill>
                <a:schemeClr val="dk1"/>
              </a:solidFill>
              <a:latin typeface="Century"/>
              <a:ea typeface="Century"/>
              <a:cs typeface="Century"/>
              <a:sym typeface="Century"/>
            </a:endParaRPr>
          </a:p>
        </p:txBody>
      </p:sp>
      <p:sp>
        <p:nvSpPr>
          <p:cNvPr id="1083" name="Shape 1083"/>
          <p:cNvSpPr txBox="1"/>
          <p:nvPr/>
        </p:nvSpPr>
        <p:spPr>
          <a:xfrm>
            <a:off x="0" y="1143000"/>
            <a:ext cx="8229600" cy="944563"/>
          </a:xfrm>
          <a:prstGeom prst="rect">
            <a:avLst/>
          </a:prstGeom>
          <a:noFill/>
          <a:ln>
            <a:noFill/>
          </a:ln>
        </p:spPr>
        <p:txBody>
          <a:bodyPr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Century"/>
              <a:buChar char="•"/>
            </a:pPr>
            <a:endParaRPr lang="en-US" sz="1800" b="0" i="1" u="none" strike="noStrike" cap="none" dirty="0">
              <a:solidFill>
                <a:schemeClr val="dk1"/>
              </a:solidFill>
              <a:latin typeface="Century"/>
              <a:ea typeface="Century"/>
              <a:cs typeface="Century"/>
              <a:sym typeface="Century"/>
            </a:endParaRPr>
          </a:p>
        </p:txBody>
      </p:sp>
      <p:graphicFrame>
        <p:nvGraphicFramePr>
          <p:cNvPr id="1084" name="Shape 1084"/>
          <p:cNvGraphicFramePr/>
          <p:nvPr>
            <p:extLst>
              <p:ext uri="{D42A27DB-BD31-4B8C-83A1-F6EECF244321}">
                <p14:modId xmlns:p14="http://schemas.microsoft.com/office/powerpoint/2010/main" val="2381308488"/>
              </p:ext>
            </p:extLst>
          </p:nvPr>
        </p:nvGraphicFramePr>
        <p:xfrm>
          <a:off x="304800" y="1774837"/>
          <a:ext cx="8534400" cy="3308325"/>
        </p:xfrm>
        <a:graphic>
          <a:graphicData uri="http://schemas.openxmlformats.org/drawingml/2006/table">
            <a:tbl>
              <a:tblPr>
                <a:noFill/>
                <a:tableStyleId>{480EE60A-A0CB-4DC3-AB15-BCE888D5838C}</a:tableStyleId>
              </a:tblPr>
              <a:tblGrid>
                <a:gridCol w="35814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381075">
                <a:tc>
                  <a:txBody>
                    <a:bodyPr/>
                    <a:lstStyle/>
                    <a:p>
                      <a:pPr marL="0" marR="0" lvl="0" indent="-114300" algn="ctr" rtl="0">
                        <a:lnSpc>
                          <a:spcPct val="100000"/>
                        </a:lnSpc>
                        <a:spcBef>
                          <a:spcPts val="0"/>
                        </a:spcBef>
                        <a:spcAft>
                          <a:spcPts val="0"/>
                        </a:spcAft>
                        <a:buClr>
                          <a:srgbClr val="FFFFFF"/>
                        </a:buClr>
                        <a:buSzPts val="1800"/>
                        <a:buFont typeface="Arial"/>
                        <a:buNone/>
                      </a:pPr>
                      <a:r>
                        <a:rPr lang="en-US" sz="1800" b="1" i="0" u="none" strike="noStrike" cap="none" dirty="0">
                          <a:solidFill>
                            <a:srgbClr val="FFFFFF"/>
                          </a:solidFill>
                          <a:latin typeface="Arial"/>
                          <a:ea typeface="Arial"/>
                          <a:cs typeface="Arial"/>
                          <a:sym typeface="Arial"/>
                        </a:rPr>
                        <a:t>Requirement</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000000"/>
                    </a:solidFill>
                  </a:tcPr>
                </a:tc>
                <a:tc>
                  <a:txBody>
                    <a:bodyPr/>
                    <a:lstStyle/>
                    <a:p>
                      <a:pPr marL="0" marR="0" lvl="0" indent="-63500" algn="ctr" rtl="0">
                        <a:lnSpc>
                          <a:spcPct val="100000"/>
                        </a:lnSpc>
                        <a:spcBef>
                          <a:spcPts val="0"/>
                        </a:spcBef>
                        <a:spcAft>
                          <a:spcPts val="0"/>
                        </a:spcAft>
                        <a:buClr>
                          <a:srgbClr val="FFFFFF"/>
                        </a:buClr>
                        <a:buSzPts val="1000"/>
                        <a:buFont typeface="Arial"/>
                        <a:buNone/>
                      </a:pPr>
                      <a:r>
                        <a:rPr lang="en-US" sz="1000" b="1" i="0" u="none" strike="noStrike" cap="none">
                          <a:solidFill>
                            <a:srgbClr val="FFFFFF"/>
                          </a:solidFill>
                          <a:latin typeface="Arial"/>
                          <a:ea typeface="Arial"/>
                          <a:cs typeface="Arial"/>
                          <a:sym typeface="Arial"/>
                        </a:rPr>
                        <a:t>Verification Method</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000000"/>
                    </a:solidFill>
                  </a:tcPr>
                </a:tc>
                <a:tc>
                  <a:txBody>
                    <a:bodyPr/>
                    <a:lstStyle/>
                    <a:p>
                      <a:pPr marL="0" marR="0" lvl="0" indent="-114300" algn="ctr" rtl="0">
                        <a:lnSpc>
                          <a:spcPct val="100000"/>
                        </a:lnSpc>
                        <a:spcBef>
                          <a:spcPts val="0"/>
                        </a:spcBef>
                        <a:spcAft>
                          <a:spcPts val="0"/>
                        </a:spcAft>
                        <a:buClr>
                          <a:srgbClr val="FFFFFF"/>
                        </a:buClr>
                        <a:buSzPts val="1800"/>
                        <a:buFont typeface="Arial"/>
                        <a:buNone/>
                      </a:pPr>
                      <a:r>
                        <a:rPr lang="en-US" sz="1800" b="1" i="0" u="none" strike="noStrike" cap="none">
                          <a:solidFill>
                            <a:srgbClr val="FFFFFF"/>
                          </a:solidFill>
                          <a:latin typeface="Arial"/>
                          <a:ea typeface="Arial"/>
                          <a:cs typeface="Arial"/>
                          <a:sym typeface="Arial"/>
                        </a:rPr>
                        <a:t>Description</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000000"/>
                    </a:solidFill>
                  </a:tcPr>
                </a:tc>
                <a:extLst>
                  <a:ext uri="{0D108BD9-81ED-4DB2-BD59-A6C34878D82A}">
                    <a16:rowId xmlns:a16="http://schemas.microsoft.com/office/drawing/2014/main" val="10000"/>
                  </a:ext>
                </a:extLst>
              </a:tr>
              <a:tr h="731975">
                <a:tc>
                  <a:txBody>
                    <a:bodyPr/>
                    <a:lstStyle/>
                    <a:p>
                      <a:pPr marL="0" marR="0" lvl="0" indent="-88900" algn="ctr"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Optical Spectroscopy: detect photon spectrum from 200 – 800 nm (UV-NIR)</a:t>
                      </a:r>
                    </a:p>
                    <a:p>
                      <a:pPr marL="0" marR="0" lvl="0" indent="-88900" algn="ctr" rtl="0">
                        <a:lnSpc>
                          <a:spcPct val="100000"/>
                        </a:lnSpc>
                        <a:spcBef>
                          <a:spcPts val="0"/>
                        </a:spcBef>
                        <a:spcAft>
                          <a:spcPts val="0"/>
                        </a:spcAft>
                        <a:buClr>
                          <a:srgbClr val="000000"/>
                        </a:buClr>
                        <a:buSzPts val="1400"/>
                        <a:buFont typeface="Arial"/>
                        <a:buNone/>
                      </a:pPr>
                      <a:endParaRPr lang="en-US" sz="1400" b="0" i="0" u="none" strike="noStrike" cap="none" dirty="0">
                        <a:solidFill>
                          <a:srgbClr val="000000"/>
                        </a:solidFill>
                        <a:latin typeface="Arial"/>
                        <a:ea typeface="Arial"/>
                        <a:cs typeface="Arial"/>
                        <a:sym typeface="Arial"/>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CBCBCB"/>
                    </a:solidFill>
                  </a:tcPr>
                </a:tc>
                <a:tc>
                  <a:txBody>
                    <a:bodyPr/>
                    <a:lstStyle/>
                    <a:p>
                      <a:pPr marL="0" marR="0" lvl="0" indent="-88900" algn="ctr"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Arial"/>
                          <a:ea typeface="Arial"/>
                          <a:cs typeface="Arial"/>
                          <a:sym typeface="Arial"/>
                        </a:rPr>
                        <a:t>Demonstration</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CBCBCB"/>
                    </a:solidFill>
                  </a:tcPr>
                </a:tc>
                <a:tc>
                  <a:txBody>
                    <a:bodyPr/>
                    <a:lstStyle/>
                    <a:p>
                      <a:pPr marL="0" marR="0" lvl="0" indent="-88900" algn="ctr"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Spectrometer will measure and send the collected spectrum by telemetry</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CBCBCB"/>
                    </a:solidFill>
                  </a:tcPr>
                </a:tc>
                <a:extLst>
                  <a:ext uri="{0D108BD9-81ED-4DB2-BD59-A6C34878D82A}">
                    <a16:rowId xmlns:a16="http://schemas.microsoft.com/office/drawing/2014/main" val="10001"/>
                  </a:ext>
                </a:extLst>
              </a:tr>
              <a:tr h="945050">
                <a:tc>
                  <a:txBody>
                    <a:bodyPr/>
                    <a:lstStyle/>
                    <a:p>
                      <a:pPr marL="0" marR="0" lvl="0" indent="-88900" algn="ctr"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Pressure Gauge Measurements: measure the pressure vs altitude</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E7E7E7"/>
                    </a:solidFill>
                  </a:tcPr>
                </a:tc>
                <a:tc>
                  <a:txBody>
                    <a:bodyPr/>
                    <a:lstStyle/>
                    <a:p>
                      <a:pPr marL="0" marR="0" lvl="0" indent="-88900" algn="ctr"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Arial"/>
                          <a:ea typeface="Arial"/>
                          <a:cs typeface="Arial"/>
                          <a:sym typeface="Arial"/>
                        </a:rPr>
                        <a:t>Demonstration</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E7E7E7"/>
                    </a:solidFill>
                  </a:tcPr>
                </a:tc>
                <a:tc>
                  <a:txBody>
                    <a:bodyPr/>
                    <a:lstStyle/>
                    <a:p>
                      <a:pPr marL="0" marR="0" lvl="0" indent="-88900" algn="ctr"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The instrument will measure pressure and send the data by telemetry.</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E7E7E7"/>
                    </a:solidFill>
                  </a:tcPr>
                </a:tc>
                <a:extLst>
                  <a:ext uri="{0D108BD9-81ED-4DB2-BD59-A6C34878D82A}">
                    <a16:rowId xmlns:a16="http://schemas.microsoft.com/office/drawing/2014/main" val="10002"/>
                  </a:ext>
                </a:extLst>
              </a:tr>
              <a:tr h="518250">
                <a:tc>
                  <a:txBody>
                    <a:bodyPr/>
                    <a:lstStyle/>
                    <a:p>
                      <a:pPr marL="0" marR="0" lvl="0" indent="-88900" algn="ctr"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Temperature Measurements: measure temperature in function of altitude</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CBCBCB"/>
                    </a:solidFill>
                  </a:tcPr>
                </a:tc>
                <a:tc>
                  <a:txBody>
                    <a:bodyPr/>
                    <a:lstStyle/>
                    <a:p>
                      <a:pPr marL="0" marR="0" lvl="0" indent="-88900" algn="ctr"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Arial"/>
                          <a:ea typeface="Arial"/>
                          <a:cs typeface="Arial"/>
                          <a:sym typeface="Arial"/>
                        </a:rPr>
                        <a:t>Demonstration</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CBCBCB"/>
                    </a:solidFill>
                  </a:tcPr>
                </a:tc>
                <a:tc>
                  <a:txBody>
                    <a:bodyPr/>
                    <a:lstStyle/>
                    <a:p>
                      <a:pPr marL="0" marR="0" lvl="0" indent="-88900" algn="ctr"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The instrument will measure temperature and send the data by telemetry</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CBCBCB"/>
                    </a:solidFill>
                  </a:tcPr>
                </a:tc>
                <a:extLst>
                  <a:ext uri="{0D108BD9-81ED-4DB2-BD59-A6C34878D82A}">
                    <a16:rowId xmlns:a16="http://schemas.microsoft.com/office/drawing/2014/main" val="10003"/>
                  </a:ext>
                </a:extLst>
              </a:tr>
              <a:tr h="731975">
                <a:tc>
                  <a:txBody>
                    <a:bodyPr/>
                    <a:lstStyle/>
                    <a:p>
                      <a:pPr marL="0" marR="0" lvl="0" indent="-88900" algn="ctr"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The </a:t>
                      </a:r>
                      <a:r>
                        <a:rPr lang="en-US" sz="1400" b="0" i="0" u="none" strike="noStrike" cap="none" dirty="0" err="1">
                          <a:solidFill>
                            <a:srgbClr val="000000"/>
                          </a:solidFill>
                          <a:latin typeface="Arial"/>
                          <a:ea typeface="Arial"/>
                          <a:cs typeface="Arial"/>
                          <a:sym typeface="Arial"/>
                        </a:rPr>
                        <a:t>sytem</a:t>
                      </a:r>
                      <a:r>
                        <a:rPr lang="en-US" sz="1400" b="0" i="0" u="none" strike="noStrike" cap="none" dirty="0">
                          <a:solidFill>
                            <a:srgbClr val="000000"/>
                          </a:solidFill>
                          <a:latin typeface="Arial"/>
                          <a:ea typeface="Arial"/>
                          <a:cs typeface="Arial"/>
                          <a:sym typeface="Arial"/>
                        </a:rPr>
                        <a:t> shall survive the vibration characteristics prescribed by the RockSat-X program.</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E7E7E7"/>
                    </a:solidFill>
                  </a:tcPr>
                </a:tc>
                <a:tc>
                  <a:txBody>
                    <a:bodyPr/>
                    <a:lstStyle/>
                    <a:p>
                      <a:pPr marL="0" marR="0" lvl="0" indent="-88900" algn="ctr"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Arial"/>
                          <a:ea typeface="Arial"/>
                          <a:cs typeface="Arial"/>
                          <a:sym typeface="Arial"/>
                        </a:rPr>
                        <a:t>Test</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E7E7E7"/>
                    </a:solidFill>
                  </a:tcPr>
                </a:tc>
                <a:tc>
                  <a:txBody>
                    <a:bodyPr/>
                    <a:lstStyle/>
                    <a:p>
                      <a:pPr marL="0" marR="0" lvl="0" indent="-88900" algn="ctr"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The system will be subjected to these vibration loads in June during testing week.</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E7E7E7"/>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11"/>
        <p:cNvGrpSpPr/>
        <p:nvPr/>
      </p:nvGrpSpPr>
      <p:grpSpPr>
        <a:xfrm>
          <a:off x="0" y="0"/>
          <a:ext cx="0" cy="0"/>
          <a:chOff x="0" y="0"/>
          <a:chExt cx="0" cy="0"/>
        </a:xfrm>
      </p:grpSpPr>
      <p:sp>
        <p:nvSpPr>
          <p:cNvPr id="812" name="Shape 812"/>
          <p:cNvSpPr txBox="1">
            <a:spLocks noGrp="1"/>
          </p:cNvSpPr>
          <p:nvPr>
            <p:ph type="ctrTitle"/>
          </p:nvPr>
        </p:nvSpPr>
        <p:spPr>
          <a:xfrm>
            <a:off x="685800" y="2130425"/>
            <a:ext cx="7772400" cy="1470025"/>
          </a:xfrm>
          <a:prstGeom prst="rect">
            <a:avLst/>
          </a:prstGeom>
          <a:noFill/>
          <a:ln>
            <a:noFill/>
          </a:ln>
        </p:spPr>
        <p:txBody>
          <a:bodyPr wrap="square" lIns="91425" tIns="45700" rIns="91425" bIns="45700" anchor="ctr" anchorCtr="0">
            <a:noAutofit/>
          </a:bodyPr>
          <a:lstStyle/>
          <a:p>
            <a:pPr marL="0" marR="0" lvl="0" indent="-88900" algn="ctr" rtl="0">
              <a:lnSpc>
                <a:spcPct val="100000"/>
              </a:lnSpc>
              <a:spcBef>
                <a:spcPts val="0"/>
              </a:spcBef>
              <a:spcAft>
                <a:spcPts val="0"/>
              </a:spcAft>
              <a:buClr>
                <a:schemeClr val="dk2"/>
              </a:buClr>
              <a:buSzPts val="1400"/>
              <a:buFont typeface="Century"/>
              <a:buNone/>
            </a:pPr>
            <a:r>
              <a:rPr lang="en-US" sz="4400" b="0" i="0" u="none" strike="noStrike" cap="none">
                <a:solidFill>
                  <a:schemeClr val="dk2"/>
                </a:solidFill>
                <a:latin typeface="Century"/>
                <a:ea typeface="Century"/>
                <a:cs typeface="Century"/>
                <a:sym typeface="Century"/>
              </a:rPr>
              <a:t>7.0 User Guide Compliance</a:t>
            </a:r>
          </a:p>
        </p:txBody>
      </p:sp>
      <p:sp>
        <p:nvSpPr>
          <p:cNvPr id="814" name="Shape 814"/>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58</a:t>
            </a:fld>
            <a:endParaRPr lang="en-US" sz="1400" b="0" i="0" u="none" strike="noStrike" cap="none">
              <a:solidFill>
                <a:schemeClr val="dk1"/>
              </a:solidFill>
              <a:latin typeface="Century"/>
              <a:ea typeface="Century"/>
              <a:cs typeface="Century"/>
              <a:sym typeface="Century"/>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Shape 826"/>
          <p:cNvSpPr txBox="1">
            <a:spLocks noGrp="1"/>
          </p:cNvSpPr>
          <p:nvPr>
            <p:ph type="title"/>
          </p:nvPr>
        </p:nvSpPr>
        <p:spPr>
          <a:xfrm>
            <a:off x="0" y="76200"/>
            <a:ext cx="8229600" cy="1143000"/>
          </a:xfrm>
          <a:prstGeom prst="rect">
            <a:avLst/>
          </a:prstGeom>
          <a:noFill/>
          <a:ln>
            <a:noFill/>
          </a:ln>
        </p:spPr>
        <p:txBody>
          <a:bodyPr wrap="square" lIns="91425" tIns="45700" rIns="91425" bIns="45700" anchor="ctr" anchorCtr="0">
            <a:noAutofit/>
          </a:bodyPr>
          <a:lstStyle/>
          <a:p>
            <a:pPr marL="0" marR="0" lvl="0" indent="-88900" algn="l" rtl="0">
              <a:lnSpc>
                <a:spcPct val="100000"/>
              </a:lnSpc>
              <a:spcBef>
                <a:spcPts val="0"/>
              </a:spcBef>
              <a:spcAft>
                <a:spcPts val="0"/>
              </a:spcAft>
              <a:buClr>
                <a:schemeClr val="dk2"/>
              </a:buClr>
              <a:buSzPts val="1400"/>
              <a:buFont typeface="Century"/>
              <a:buNone/>
            </a:pPr>
            <a:r>
              <a:rPr lang="en-US" sz="2800" b="0" i="0" u="none" strike="noStrike" cap="none">
                <a:solidFill>
                  <a:schemeClr val="dk2"/>
                </a:solidFill>
                <a:latin typeface="Century"/>
                <a:ea typeface="Century"/>
                <a:cs typeface="Century"/>
                <a:sym typeface="Century"/>
              </a:rPr>
              <a:t>User Guide Compliance: Summary</a:t>
            </a:r>
          </a:p>
        </p:txBody>
      </p:sp>
      <p:sp>
        <p:nvSpPr>
          <p:cNvPr id="827" name="Shape 827"/>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59</a:t>
            </a:fld>
            <a:endParaRPr lang="en-US" sz="1400" b="0" i="0" u="none" strike="noStrike" cap="none">
              <a:solidFill>
                <a:schemeClr val="dk1"/>
              </a:solidFill>
              <a:latin typeface="Century"/>
              <a:ea typeface="Century"/>
              <a:cs typeface="Century"/>
              <a:sym typeface="Century"/>
            </a:endParaRPr>
          </a:p>
        </p:txBody>
      </p:sp>
      <p:graphicFrame>
        <p:nvGraphicFramePr>
          <p:cNvPr id="828" name="Shape 828"/>
          <p:cNvGraphicFramePr/>
          <p:nvPr>
            <p:extLst>
              <p:ext uri="{D42A27DB-BD31-4B8C-83A1-F6EECF244321}">
                <p14:modId xmlns:p14="http://schemas.microsoft.com/office/powerpoint/2010/main" val="2709997743"/>
              </p:ext>
            </p:extLst>
          </p:nvPr>
        </p:nvGraphicFramePr>
        <p:xfrm>
          <a:off x="609600" y="1069009"/>
          <a:ext cx="7391400" cy="4035670"/>
        </p:xfrm>
        <a:graphic>
          <a:graphicData uri="http://schemas.openxmlformats.org/drawingml/2006/table">
            <a:tbl>
              <a:tblPr>
                <a:noFill/>
                <a:tableStyleId>{480EE60A-A0CB-4DC3-AB15-BCE888D5838C}</a:tableStyleId>
              </a:tblPr>
              <a:tblGrid>
                <a:gridCol w="3886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tblGrid>
              <a:tr h="253000">
                <a:tc>
                  <a:txBody>
                    <a:bodyPr/>
                    <a:lstStyle/>
                    <a:p>
                      <a:pPr marL="0" marR="0" lvl="0" indent="-101600" algn="ctr" rtl="0">
                        <a:lnSpc>
                          <a:spcPct val="100000"/>
                        </a:lnSpc>
                        <a:spcBef>
                          <a:spcPts val="0"/>
                        </a:spcBef>
                        <a:spcAft>
                          <a:spcPts val="0"/>
                        </a:spcAft>
                        <a:buClr>
                          <a:srgbClr val="000000"/>
                        </a:buClr>
                        <a:buSzPts val="1600"/>
                        <a:buFont typeface="Calibri"/>
                        <a:buNone/>
                      </a:pPr>
                      <a:r>
                        <a:rPr lang="en-US" sz="1600" b="1" i="1" u="none" strike="noStrike" cap="none">
                          <a:solidFill>
                            <a:srgbClr val="000000"/>
                          </a:solidFill>
                          <a:latin typeface="Calibri"/>
                          <a:ea typeface="Calibri"/>
                          <a:cs typeface="Calibri"/>
                          <a:sym typeface="Calibri"/>
                        </a:rPr>
                        <a:t>Requirement</a:t>
                      </a:r>
                    </a:p>
                  </a:txBody>
                  <a:tcPr marL="9150" marR="9150" marT="9150" marB="0" anchor="b">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8AC6CC"/>
                    </a:solidFill>
                  </a:tcPr>
                </a:tc>
                <a:tc>
                  <a:txBody>
                    <a:bodyPr/>
                    <a:lstStyle/>
                    <a:p>
                      <a:pPr marL="0" marR="0" lvl="0" indent="-101600" algn="ctr" rtl="0">
                        <a:lnSpc>
                          <a:spcPct val="100000"/>
                        </a:lnSpc>
                        <a:spcBef>
                          <a:spcPts val="0"/>
                        </a:spcBef>
                        <a:spcAft>
                          <a:spcPts val="0"/>
                        </a:spcAft>
                        <a:buClr>
                          <a:srgbClr val="000000"/>
                        </a:buClr>
                        <a:buSzPts val="1600"/>
                        <a:buFont typeface="Calibri"/>
                        <a:buNone/>
                      </a:pPr>
                      <a:r>
                        <a:rPr lang="en-US" sz="1600" b="1" i="1" u="none" strike="noStrike" cap="none">
                          <a:solidFill>
                            <a:srgbClr val="000000"/>
                          </a:solidFill>
                          <a:latin typeface="Calibri"/>
                          <a:ea typeface="Calibri"/>
                          <a:cs typeface="Calibri"/>
                          <a:sym typeface="Calibri"/>
                        </a:rPr>
                        <a:t>Status/Reason (if needed)</a:t>
                      </a:r>
                    </a:p>
                  </a:txBody>
                  <a:tcPr marL="9150" marR="9150" marT="9150" marB="0" anchor="b">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8AC6CC"/>
                    </a:solidFill>
                  </a:tcPr>
                </a:tc>
                <a:extLst>
                  <a:ext uri="{0D108BD9-81ED-4DB2-BD59-A6C34878D82A}">
                    <a16:rowId xmlns:a16="http://schemas.microsoft.com/office/drawing/2014/main" val="10000"/>
                  </a:ext>
                </a:extLst>
              </a:tr>
              <a:tr h="222500">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b="1" i="0" u="none" strike="noStrike" cap="none">
                          <a:solidFill>
                            <a:srgbClr val="000000"/>
                          </a:solidFill>
                          <a:latin typeface="Calibri"/>
                          <a:ea typeface="Calibri"/>
                          <a:cs typeface="Calibri"/>
                          <a:sym typeface="Calibri"/>
                        </a:rPr>
                        <a:t>Center of gravity in 1" plane of plate?</a:t>
                      </a:r>
                    </a:p>
                  </a:txBody>
                  <a:tcPr marL="9150" marR="9150" marT="915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chemeClr val="lt1"/>
                    </a:solidFill>
                  </a:tcPr>
                </a:tc>
                <a:tc>
                  <a:txBody>
                    <a:bodyPr/>
                    <a:lstStyle/>
                    <a:p>
                      <a:pPr marL="0" marR="0" lvl="0" indent="-76200" algn="ctr" rtl="0">
                        <a:lnSpc>
                          <a:spcPct val="100000"/>
                        </a:lnSpc>
                        <a:spcBef>
                          <a:spcPts val="0"/>
                        </a:spcBef>
                        <a:spcAft>
                          <a:spcPts val="0"/>
                        </a:spcAft>
                        <a:buClr>
                          <a:schemeClr val="dk1"/>
                        </a:buClr>
                        <a:buSzPts val="1200"/>
                        <a:buFont typeface="Century"/>
                        <a:buNone/>
                      </a:pPr>
                      <a:r>
                        <a:rPr lang="en-US" sz="1200" b="1" i="0" u="none" strike="noStrike" cap="none">
                          <a:solidFill>
                            <a:schemeClr val="dk1"/>
                          </a:solidFill>
                          <a:latin typeface="Century"/>
                          <a:ea typeface="Century"/>
                          <a:cs typeface="Century"/>
                          <a:sym typeface="Century"/>
                        </a:rPr>
                        <a:t>Yes</a:t>
                      </a:r>
                    </a:p>
                  </a:txBody>
                  <a:tcPr marL="9150" marR="9150" marT="915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00BD00"/>
                    </a:solidFill>
                  </a:tcPr>
                </a:tc>
                <a:extLst>
                  <a:ext uri="{0D108BD9-81ED-4DB2-BD59-A6C34878D82A}">
                    <a16:rowId xmlns:a16="http://schemas.microsoft.com/office/drawing/2014/main" val="10001"/>
                  </a:ext>
                </a:extLst>
              </a:tr>
              <a:tr h="222500">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b="1" i="0" u="none" strike="noStrike" cap="none">
                          <a:solidFill>
                            <a:srgbClr val="000000"/>
                          </a:solidFill>
                          <a:latin typeface="Calibri"/>
                          <a:ea typeface="Calibri"/>
                          <a:cs typeface="Calibri"/>
                          <a:sym typeface="Calibri"/>
                        </a:rPr>
                        <a:t>Weight 30.0+/- 1.0 (15.0 +/- 0.5) lbs?</a:t>
                      </a:r>
                    </a:p>
                  </a:txBody>
                  <a:tcPr marL="9150" marR="9150" marT="915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chemeClr val="lt1"/>
                    </a:solidFill>
                  </a:tcPr>
                </a:tc>
                <a:tc>
                  <a:txBody>
                    <a:bodyPr/>
                    <a:lstStyle/>
                    <a:p>
                      <a:pPr marL="0" marR="0" lvl="0" indent="-76200" algn="ctr" rtl="0">
                        <a:lnSpc>
                          <a:spcPct val="100000"/>
                        </a:lnSpc>
                        <a:spcBef>
                          <a:spcPts val="0"/>
                        </a:spcBef>
                        <a:spcAft>
                          <a:spcPts val="0"/>
                        </a:spcAft>
                        <a:buClr>
                          <a:schemeClr val="dk1"/>
                        </a:buClr>
                        <a:buSzPts val="1200"/>
                        <a:buFont typeface="Century"/>
                        <a:buNone/>
                      </a:pPr>
                      <a:r>
                        <a:rPr lang="en-US" sz="1200" b="1" i="0" u="none" strike="noStrike" cap="none">
                          <a:solidFill>
                            <a:schemeClr val="dk1"/>
                          </a:solidFill>
                          <a:latin typeface="Century"/>
                          <a:ea typeface="Century"/>
                          <a:cs typeface="Century"/>
                          <a:sym typeface="Century"/>
                        </a:rPr>
                        <a:t>Yes</a:t>
                      </a:r>
                    </a:p>
                  </a:txBody>
                  <a:tcPr marL="9150" marR="9150" marT="915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00BD00"/>
                    </a:solidFill>
                  </a:tcPr>
                </a:tc>
                <a:extLst>
                  <a:ext uri="{0D108BD9-81ED-4DB2-BD59-A6C34878D82A}">
                    <a16:rowId xmlns:a16="http://schemas.microsoft.com/office/drawing/2014/main" val="10002"/>
                  </a:ext>
                </a:extLst>
              </a:tr>
              <a:tr h="222500">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b="1" i="0" u="none" strike="noStrike" cap="none">
                          <a:solidFill>
                            <a:srgbClr val="000000"/>
                          </a:solidFill>
                          <a:latin typeface="Calibri"/>
                          <a:ea typeface="Calibri"/>
                          <a:cs typeface="Calibri"/>
                          <a:sym typeface="Calibri"/>
                        </a:rPr>
                        <a:t>Max Height &lt; 10.75” (5.13”)</a:t>
                      </a:r>
                    </a:p>
                  </a:txBody>
                  <a:tcPr marL="9150" marR="9150" marT="915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chemeClr val="lt1"/>
                    </a:solidFill>
                  </a:tcPr>
                </a:tc>
                <a:tc>
                  <a:txBody>
                    <a:bodyPr/>
                    <a:lstStyle/>
                    <a:p>
                      <a:pPr marL="0" marR="0" lvl="0" indent="-76200" algn="ctr" rtl="0">
                        <a:lnSpc>
                          <a:spcPct val="100000"/>
                        </a:lnSpc>
                        <a:spcBef>
                          <a:spcPts val="0"/>
                        </a:spcBef>
                        <a:spcAft>
                          <a:spcPts val="0"/>
                        </a:spcAft>
                        <a:buClr>
                          <a:schemeClr val="dk1"/>
                        </a:buClr>
                        <a:buSzPts val="1200"/>
                        <a:buFont typeface="Century"/>
                        <a:buNone/>
                      </a:pPr>
                      <a:r>
                        <a:rPr lang="en-US" sz="1200" b="1" i="0" u="none" strike="noStrike" cap="none">
                          <a:solidFill>
                            <a:schemeClr val="dk1"/>
                          </a:solidFill>
                          <a:latin typeface="Century"/>
                          <a:ea typeface="Century"/>
                          <a:cs typeface="Century"/>
                          <a:sym typeface="Century"/>
                        </a:rPr>
                        <a:t>Yes</a:t>
                      </a:r>
                    </a:p>
                  </a:txBody>
                  <a:tcPr marL="9150" marR="9150" marT="915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00BD00"/>
                    </a:solidFill>
                  </a:tcPr>
                </a:tc>
                <a:extLst>
                  <a:ext uri="{0D108BD9-81ED-4DB2-BD59-A6C34878D82A}">
                    <a16:rowId xmlns:a16="http://schemas.microsoft.com/office/drawing/2014/main" val="10003"/>
                  </a:ext>
                </a:extLst>
              </a:tr>
              <a:tr h="222500">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b="1" i="0" u="none" strike="noStrike" cap="none">
                          <a:solidFill>
                            <a:srgbClr val="000000"/>
                          </a:solidFill>
                          <a:latin typeface="Calibri"/>
                          <a:ea typeface="Calibri"/>
                          <a:cs typeface="Calibri"/>
                          <a:sym typeface="Calibri"/>
                        </a:rPr>
                        <a:t>Bottom of deck has flush mount hardware?</a:t>
                      </a:r>
                    </a:p>
                  </a:txBody>
                  <a:tcPr marL="9150" marR="9150" marT="915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chemeClr val="lt1"/>
                    </a:solidFill>
                  </a:tcPr>
                </a:tc>
                <a:tc>
                  <a:txBody>
                    <a:bodyPr/>
                    <a:lstStyle/>
                    <a:p>
                      <a:pPr marL="0" marR="0" lvl="0" indent="-76200" algn="ctr" rtl="0">
                        <a:lnSpc>
                          <a:spcPct val="100000"/>
                        </a:lnSpc>
                        <a:spcBef>
                          <a:spcPts val="0"/>
                        </a:spcBef>
                        <a:spcAft>
                          <a:spcPts val="0"/>
                        </a:spcAft>
                        <a:buClr>
                          <a:schemeClr val="dk1"/>
                        </a:buClr>
                        <a:buSzPts val="1200"/>
                        <a:buFont typeface="Century"/>
                        <a:buNone/>
                      </a:pPr>
                      <a:r>
                        <a:rPr lang="en-US" sz="1200" b="1" i="0" u="none" strike="noStrike" cap="none" dirty="0">
                          <a:solidFill>
                            <a:schemeClr val="dk1"/>
                          </a:solidFill>
                          <a:latin typeface="Century"/>
                          <a:ea typeface="Century"/>
                          <a:cs typeface="Century"/>
                          <a:sym typeface="Century"/>
                        </a:rPr>
                        <a:t>No, we request 0.85” below deck</a:t>
                      </a:r>
                    </a:p>
                  </a:txBody>
                  <a:tcPr marL="9150" marR="9150" marT="915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FFEA00"/>
                    </a:solidFill>
                  </a:tcPr>
                </a:tc>
                <a:extLst>
                  <a:ext uri="{0D108BD9-81ED-4DB2-BD59-A6C34878D82A}">
                    <a16:rowId xmlns:a16="http://schemas.microsoft.com/office/drawing/2014/main" val="10004"/>
                  </a:ext>
                </a:extLst>
              </a:tr>
              <a:tr h="222500">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b="1" i="0" u="none" strike="noStrike" cap="none">
                          <a:solidFill>
                            <a:srgbClr val="000000"/>
                          </a:solidFill>
                          <a:latin typeface="Calibri"/>
                          <a:ea typeface="Calibri"/>
                          <a:cs typeface="Calibri"/>
                          <a:sym typeface="Calibri"/>
                        </a:rPr>
                        <a:t>Within Keep-Out Zone</a:t>
                      </a:r>
                    </a:p>
                  </a:txBody>
                  <a:tcPr marL="9150" marR="9150" marT="915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chemeClr val="lt1"/>
                    </a:solidFill>
                  </a:tcPr>
                </a:tc>
                <a:tc>
                  <a:txBody>
                    <a:bodyPr/>
                    <a:lstStyle/>
                    <a:p>
                      <a:pPr marL="0" marR="0" lvl="0" indent="-76200" algn="ctr" rtl="0">
                        <a:lnSpc>
                          <a:spcPct val="100000"/>
                        </a:lnSpc>
                        <a:spcBef>
                          <a:spcPts val="0"/>
                        </a:spcBef>
                        <a:spcAft>
                          <a:spcPts val="0"/>
                        </a:spcAft>
                        <a:buClr>
                          <a:srgbClr val="000000"/>
                        </a:buClr>
                        <a:buSzPts val="1200"/>
                        <a:buFont typeface="Century"/>
                        <a:buNone/>
                      </a:pPr>
                      <a:r>
                        <a:rPr lang="en-US" sz="1200" b="1" i="0" u="none" strike="noStrike" cap="none">
                          <a:solidFill>
                            <a:srgbClr val="000000"/>
                          </a:solidFill>
                          <a:latin typeface="Century"/>
                          <a:ea typeface="Century"/>
                          <a:cs typeface="Century"/>
                          <a:sym typeface="Century"/>
                        </a:rPr>
                        <a:t>Yes</a:t>
                      </a:r>
                    </a:p>
                  </a:txBody>
                  <a:tcPr marL="9150" marR="9150" marT="915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00BD00"/>
                    </a:solidFill>
                  </a:tcPr>
                </a:tc>
                <a:extLst>
                  <a:ext uri="{0D108BD9-81ED-4DB2-BD59-A6C34878D82A}">
                    <a16:rowId xmlns:a16="http://schemas.microsoft.com/office/drawing/2014/main" val="10005"/>
                  </a:ext>
                </a:extLst>
              </a:tr>
              <a:tr h="222500">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b="1" i="0" u="none" strike="noStrike" cap="none">
                          <a:solidFill>
                            <a:srgbClr val="000000"/>
                          </a:solidFill>
                          <a:latin typeface="Calibri"/>
                          <a:ea typeface="Calibri"/>
                          <a:cs typeface="Calibri"/>
                          <a:sym typeface="Calibri"/>
                        </a:rPr>
                        <a:t>Using &lt; 10 A/D Lines</a:t>
                      </a:r>
                    </a:p>
                  </a:txBody>
                  <a:tcPr marL="9150" marR="9150" marT="915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chemeClr val="lt1"/>
                    </a:solidFill>
                  </a:tcPr>
                </a:tc>
                <a:tc>
                  <a:txBody>
                    <a:bodyPr/>
                    <a:lstStyle/>
                    <a:p>
                      <a:pPr marL="0" marR="0" lvl="0" indent="-76200" algn="ctr" rtl="0">
                        <a:lnSpc>
                          <a:spcPct val="100000"/>
                        </a:lnSpc>
                        <a:spcBef>
                          <a:spcPts val="0"/>
                        </a:spcBef>
                        <a:spcAft>
                          <a:spcPts val="0"/>
                        </a:spcAft>
                        <a:buClr>
                          <a:schemeClr val="dk1"/>
                        </a:buClr>
                        <a:buSzPts val="1200"/>
                        <a:buFont typeface="Century"/>
                        <a:buNone/>
                      </a:pPr>
                      <a:r>
                        <a:rPr lang="en-US" sz="1200" b="1" i="0" u="none" strike="noStrike" cap="none">
                          <a:solidFill>
                            <a:schemeClr val="dk1"/>
                          </a:solidFill>
                          <a:latin typeface="Century"/>
                          <a:ea typeface="Century"/>
                          <a:cs typeface="Century"/>
                          <a:sym typeface="Century"/>
                        </a:rPr>
                        <a:t>Yes</a:t>
                      </a:r>
                    </a:p>
                  </a:txBody>
                  <a:tcPr marL="9150" marR="9150" marT="915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00BD00"/>
                    </a:solidFill>
                  </a:tcPr>
                </a:tc>
                <a:extLst>
                  <a:ext uri="{0D108BD9-81ED-4DB2-BD59-A6C34878D82A}">
                    <a16:rowId xmlns:a16="http://schemas.microsoft.com/office/drawing/2014/main" val="10006"/>
                  </a:ext>
                </a:extLst>
              </a:tr>
              <a:tr h="222500">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b="1" i="0" u="none" strike="noStrike" cap="none">
                          <a:solidFill>
                            <a:srgbClr val="000000"/>
                          </a:solidFill>
                          <a:latin typeface="Calibri"/>
                          <a:ea typeface="Calibri"/>
                          <a:cs typeface="Calibri"/>
                          <a:sym typeface="Calibri"/>
                        </a:rPr>
                        <a:t>Using/Understand Parallel Line</a:t>
                      </a:r>
                    </a:p>
                  </a:txBody>
                  <a:tcPr marL="9150" marR="9150" marT="915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chemeClr val="lt1"/>
                    </a:solidFill>
                  </a:tcPr>
                </a:tc>
                <a:tc>
                  <a:txBody>
                    <a:bodyPr/>
                    <a:lstStyle/>
                    <a:p>
                      <a:pPr marL="0" marR="0" lvl="0" indent="-76200" algn="ctr" rtl="0">
                        <a:lnSpc>
                          <a:spcPct val="100000"/>
                        </a:lnSpc>
                        <a:spcBef>
                          <a:spcPts val="0"/>
                        </a:spcBef>
                        <a:spcAft>
                          <a:spcPts val="0"/>
                        </a:spcAft>
                        <a:buClr>
                          <a:schemeClr val="dk1"/>
                        </a:buClr>
                        <a:buSzPts val="1200"/>
                        <a:buFont typeface="Century"/>
                        <a:buNone/>
                      </a:pPr>
                      <a:r>
                        <a:rPr lang="en-US" sz="1200" b="1" i="0" u="none" strike="noStrike" cap="none">
                          <a:solidFill>
                            <a:schemeClr val="dk1"/>
                          </a:solidFill>
                          <a:latin typeface="Century"/>
                          <a:ea typeface="Century"/>
                          <a:cs typeface="Century"/>
                          <a:sym typeface="Century"/>
                        </a:rPr>
                        <a:t>Yes</a:t>
                      </a:r>
                    </a:p>
                  </a:txBody>
                  <a:tcPr marL="9150" marR="9150" marT="915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00BD00"/>
                    </a:solidFill>
                  </a:tcPr>
                </a:tc>
                <a:extLst>
                  <a:ext uri="{0D108BD9-81ED-4DB2-BD59-A6C34878D82A}">
                    <a16:rowId xmlns:a16="http://schemas.microsoft.com/office/drawing/2014/main" val="10007"/>
                  </a:ext>
                </a:extLst>
              </a:tr>
              <a:tr h="222500">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b="1" i="0" u="none" strike="noStrike" cap="none">
                          <a:solidFill>
                            <a:srgbClr val="000000"/>
                          </a:solidFill>
                          <a:latin typeface="Calibri"/>
                          <a:ea typeface="Calibri"/>
                          <a:cs typeface="Calibri"/>
                          <a:sym typeface="Calibri"/>
                        </a:rPr>
                        <a:t>Using/Understand Asynchronous Line</a:t>
                      </a:r>
                    </a:p>
                  </a:txBody>
                  <a:tcPr marL="9150" marR="9150" marT="915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chemeClr val="lt1"/>
                    </a:solidFill>
                  </a:tcPr>
                </a:tc>
                <a:tc>
                  <a:txBody>
                    <a:bodyPr/>
                    <a:lstStyle/>
                    <a:p>
                      <a:pPr marL="0" marR="0" lvl="0" indent="-76200" algn="ctr" rtl="0">
                        <a:lnSpc>
                          <a:spcPct val="100000"/>
                        </a:lnSpc>
                        <a:spcBef>
                          <a:spcPts val="0"/>
                        </a:spcBef>
                        <a:spcAft>
                          <a:spcPts val="0"/>
                        </a:spcAft>
                        <a:buClr>
                          <a:schemeClr val="dk1"/>
                        </a:buClr>
                        <a:buSzPts val="1200"/>
                        <a:buFont typeface="Century"/>
                        <a:buNone/>
                      </a:pPr>
                      <a:r>
                        <a:rPr lang="en-US" sz="1200" b="1" i="0" u="none" strike="noStrike" cap="none">
                          <a:solidFill>
                            <a:schemeClr val="dk1"/>
                          </a:solidFill>
                          <a:latin typeface="Century"/>
                          <a:ea typeface="Century"/>
                          <a:cs typeface="Century"/>
                          <a:sym typeface="Century"/>
                        </a:rPr>
                        <a:t>Yes</a:t>
                      </a:r>
                    </a:p>
                  </a:txBody>
                  <a:tcPr marL="9150" marR="9150" marT="915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00BD00"/>
                    </a:solidFill>
                  </a:tcPr>
                </a:tc>
                <a:extLst>
                  <a:ext uri="{0D108BD9-81ED-4DB2-BD59-A6C34878D82A}">
                    <a16:rowId xmlns:a16="http://schemas.microsoft.com/office/drawing/2014/main" val="10008"/>
                  </a:ext>
                </a:extLst>
              </a:tr>
              <a:tr h="222500">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b="1" i="0" u="none" strike="noStrike" cap="none">
                          <a:solidFill>
                            <a:srgbClr val="000000"/>
                          </a:solidFill>
                          <a:latin typeface="Calibri"/>
                          <a:ea typeface="Calibri"/>
                          <a:cs typeface="Calibri"/>
                          <a:sym typeface="Calibri"/>
                        </a:rPr>
                        <a:t>Using X GSE Line(s)</a:t>
                      </a:r>
                    </a:p>
                  </a:txBody>
                  <a:tcPr marL="9150" marR="9150" marT="915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chemeClr val="lt1"/>
                    </a:solidFill>
                  </a:tcPr>
                </a:tc>
                <a:tc>
                  <a:txBody>
                    <a:bodyPr/>
                    <a:lstStyle/>
                    <a:p>
                      <a:pPr marL="0" marR="0" lvl="0" indent="-76200" algn="ctr" rtl="0">
                        <a:lnSpc>
                          <a:spcPct val="100000"/>
                        </a:lnSpc>
                        <a:spcBef>
                          <a:spcPts val="0"/>
                        </a:spcBef>
                        <a:spcAft>
                          <a:spcPts val="0"/>
                        </a:spcAft>
                        <a:buClr>
                          <a:schemeClr val="dk1"/>
                        </a:buClr>
                        <a:buSzPts val="1200"/>
                        <a:buFont typeface="Century"/>
                        <a:buNone/>
                      </a:pPr>
                      <a:r>
                        <a:rPr lang="en-US" sz="1200" b="1" i="0" u="none" strike="noStrike" cap="none">
                          <a:solidFill>
                            <a:schemeClr val="dk1"/>
                          </a:solidFill>
                          <a:latin typeface="Century"/>
                          <a:ea typeface="Century"/>
                          <a:cs typeface="Century"/>
                          <a:sym typeface="Century"/>
                        </a:rPr>
                        <a:t>Yes</a:t>
                      </a:r>
                    </a:p>
                  </a:txBody>
                  <a:tcPr marL="9150" marR="9150" marT="915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00BD00"/>
                    </a:solidFill>
                  </a:tcPr>
                </a:tc>
                <a:extLst>
                  <a:ext uri="{0D108BD9-81ED-4DB2-BD59-A6C34878D82A}">
                    <a16:rowId xmlns:a16="http://schemas.microsoft.com/office/drawing/2014/main" val="10009"/>
                  </a:ext>
                </a:extLst>
              </a:tr>
              <a:tr h="222500">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b="1" i="0" u="none" strike="noStrike" cap="none">
                          <a:solidFill>
                            <a:srgbClr val="000000"/>
                          </a:solidFill>
                          <a:latin typeface="Calibri"/>
                          <a:ea typeface="Calibri"/>
                          <a:cs typeface="Calibri"/>
                          <a:sym typeface="Calibri"/>
                        </a:rPr>
                        <a:t>Using X Non-Redundant PWR Lines (TE-1, TE-2, TE-3)</a:t>
                      </a:r>
                    </a:p>
                  </a:txBody>
                  <a:tcPr marL="9150" marR="9150" marT="915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chemeClr val="lt1"/>
                    </a:solidFill>
                  </a:tcPr>
                </a:tc>
                <a:tc>
                  <a:txBody>
                    <a:bodyPr/>
                    <a:lstStyle/>
                    <a:p>
                      <a:pPr marL="0" marR="0" lvl="0" indent="-76200" algn="ctr" rtl="0">
                        <a:lnSpc>
                          <a:spcPct val="100000"/>
                        </a:lnSpc>
                        <a:spcBef>
                          <a:spcPts val="0"/>
                        </a:spcBef>
                        <a:spcAft>
                          <a:spcPts val="0"/>
                        </a:spcAft>
                        <a:buClr>
                          <a:schemeClr val="dk1"/>
                        </a:buClr>
                        <a:buSzPts val="1200"/>
                        <a:buFont typeface="Century"/>
                        <a:buNone/>
                      </a:pPr>
                      <a:r>
                        <a:rPr lang="en-US" sz="1200" b="1" i="0" u="none" strike="noStrike" cap="none">
                          <a:solidFill>
                            <a:schemeClr val="dk1"/>
                          </a:solidFill>
                          <a:latin typeface="Century"/>
                          <a:ea typeface="Century"/>
                          <a:cs typeface="Century"/>
                          <a:sym typeface="Century"/>
                        </a:rPr>
                        <a:t>Yes</a:t>
                      </a:r>
                    </a:p>
                  </a:txBody>
                  <a:tcPr marL="9150" marR="9150" marT="915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00BD00"/>
                    </a:solidFill>
                  </a:tcPr>
                </a:tc>
                <a:extLst>
                  <a:ext uri="{0D108BD9-81ED-4DB2-BD59-A6C34878D82A}">
                    <a16:rowId xmlns:a16="http://schemas.microsoft.com/office/drawing/2014/main" val="10010"/>
                  </a:ext>
                </a:extLst>
              </a:tr>
              <a:tr h="222500">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b="1" i="0" u="none" strike="noStrike" cap="none">
                          <a:solidFill>
                            <a:srgbClr val="000000"/>
                          </a:solidFill>
                          <a:latin typeface="Calibri"/>
                          <a:ea typeface="Calibri"/>
                          <a:cs typeface="Calibri"/>
                          <a:sym typeface="Calibri"/>
                        </a:rPr>
                        <a:t>Using X Redundant Power Lines (TE-R)</a:t>
                      </a:r>
                    </a:p>
                  </a:txBody>
                  <a:tcPr marL="9150" marR="9150" marT="915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chemeClr val="lt1"/>
                    </a:solidFill>
                  </a:tcPr>
                </a:tc>
                <a:tc>
                  <a:txBody>
                    <a:bodyPr/>
                    <a:lstStyle/>
                    <a:p>
                      <a:pPr marL="0" marR="0" lvl="0" indent="-76200" algn="ctr" rtl="0">
                        <a:lnSpc>
                          <a:spcPct val="100000"/>
                        </a:lnSpc>
                        <a:spcBef>
                          <a:spcPts val="0"/>
                        </a:spcBef>
                        <a:spcAft>
                          <a:spcPts val="0"/>
                        </a:spcAft>
                        <a:buClr>
                          <a:schemeClr val="dk1"/>
                        </a:buClr>
                        <a:buSzPts val="1200"/>
                        <a:buFont typeface="Century"/>
                        <a:buNone/>
                      </a:pPr>
                      <a:r>
                        <a:rPr lang="en-US" sz="1200" b="1" i="0" u="none" strike="noStrike" cap="none">
                          <a:solidFill>
                            <a:schemeClr val="dk1"/>
                          </a:solidFill>
                          <a:latin typeface="Century"/>
                          <a:ea typeface="Century"/>
                          <a:cs typeface="Century"/>
                          <a:sym typeface="Century"/>
                        </a:rPr>
                        <a:t>Yes</a:t>
                      </a:r>
                    </a:p>
                  </a:txBody>
                  <a:tcPr marL="9150" marR="9150" marT="915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00BD00"/>
                    </a:solidFill>
                  </a:tcPr>
                </a:tc>
                <a:extLst>
                  <a:ext uri="{0D108BD9-81ED-4DB2-BD59-A6C34878D82A}">
                    <a16:rowId xmlns:a16="http://schemas.microsoft.com/office/drawing/2014/main" val="10011"/>
                  </a:ext>
                </a:extLst>
              </a:tr>
              <a:tr h="222500">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b="1" i="0" u="none" strike="noStrike" cap="none">
                          <a:solidFill>
                            <a:srgbClr val="000000"/>
                          </a:solidFill>
                          <a:latin typeface="Calibri"/>
                          <a:ea typeface="Calibri"/>
                          <a:cs typeface="Calibri"/>
                          <a:sym typeface="Calibri"/>
                        </a:rPr>
                        <a:t>Using &lt; 1 Ah</a:t>
                      </a:r>
                    </a:p>
                  </a:txBody>
                  <a:tcPr marL="9150" marR="9150" marT="915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chemeClr val="lt1"/>
                    </a:solidFill>
                  </a:tcPr>
                </a:tc>
                <a:tc>
                  <a:txBody>
                    <a:bodyPr/>
                    <a:lstStyle/>
                    <a:p>
                      <a:pPr marL="0" marR="0" lvl="0" indent="-76200" algn="ctr" rtl="0">
                        <a:lnSpc>
                          <a:spcPct val="100000"/>
                        </a:lnSpc>
                        <a:spcBef>
                          <a:spcPts val="0"/>
                        </a:spcBef>
                        <a:spcAft>
                          <a:spcPts val="0"/>
                        </a:spcAft>
                        <a:buClr>
                          <a:schemeClr val="dk1"/>
                        </a:buClr>
                        <a:buSzPts val="1200"/>
                        <a:buFont typeface="Century"/>
                        <a:buNone/>
                      </a:pPr>
                      <a:r>
                        <a:rPr lang="en-US" sz="1200" b="1" i="0" u="none" strike="noStrike" cap="none">
                          <a:solidFill>
                            <a:schemeClr val="dk1"/>
                          </a:solidFill>
                          <a:latin typeface="Century"/>
                          <a:ea typeface="Century"/>
                          <a:cs typeface="Century"/>
                          <a:sym typeface="Century"/>
                        </a:rPr>
                        <a:t>Yes</a:t>
                      </a:r>
                    </a:p>
                  </a:txBody>
                  <a:tcPr marL="9150" marR="9150" marT="915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00BD00"/>
                    </a:solidFill>
                  </a:tcPr>
                </a:tc>
                <a:extLst>
                  <a:ext uri="{0D108BD9-81ED-4DB2-BD59-A6C34878D82A}">
                    <a16:rowId xmlns:a16="http://schemas.microsoft.com/office/drawing/2014/main" val="10012"/>
                  </a:ext>
                </a:extLst>
              </a:tr>
              <a:tr h="222500">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b="1" i="0" u="none" strike="noStrike" cap="none">
                          <a:solidFill>
                            <a:srgbClr val="000000"/>
                          </a:solidFill>
                          <a:latin typeface="Calibri"/>
                          <a:ea typeface="Calibri"/>
                          <a:cs typeface="Calibri"/>
                          <a:sym typeface="Calibri"/>
                        </a:rPr>
                        <a:t>Using &lt;= 28 V</a:t>
                      </a:r>
                    </a:p>
                  </a:txBody>
                  <a:tcPr marL="9150" marR="9150" marT="915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chemeClr val="lt1"/>
                    </a:solidFill>
                  </a:tcPr>
                </a:tc>
                <a:tc>
                  <a:txBody>
                    <a:bodyPr/>
                    <a:lstStyle/>
                    <a:p>
                      <a:pPr marL="0" marR="0" lvl="0" indent="-76200" algn="ctr" rtl="0">
                        <a:lnSpc>
                          <a:spcPct val="100000"/>
                        </a:lnSpc>
                        <a:spcBef>
                          <a:spcPts val="0"/>
                        </a:spcBef>
                        <a:spcAft>
                          <a:spcPts val="0"/>
                        </a:spcAft>
                        <a:buClr>
                          <a:schemeClr val="dk1"/>
                        </a:buClr>
                        <a:buSzPts val="1200"/>
                        <a:buFont typeface="Century"/>
                        <a:buNone/>
                      </a:pPr>
                      <a:r>
                        <a:rPr lang="en-US" sz="1200" b="1" i="0" u="none" strike="noStrike" cap="none">
                          <a:solidFill>
                            <a:schemeClr val="dk1"/>
                          </a:solidFill>
                          <a:latin typeface="Century"/>
                          <a:ea typeface="Century"/>
                          <a:cs typeface="Century"/>
                          <a:sym typeface="Century"/>
                        </a:rPr>
                        <a:t>Yes</a:t>
                      </a:r>
                    </a:p>
                  </a:txBody>
                  <a:tcPr marL="9150" marR="9150" marT="915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00BD00"/>
                    </a:solidFill>
                  </a:tcPr>
                </a:tc>
                <a:extLst>
                  <a:ext uri="{0D108BD9-81ED-4DB2-BD59-A6C34878D82A}">
                    <a16:rowId xmlns:a16="http://schemas.microsoft.com/office/drawing/2014/main" val="10013"/>
                  </a:ext>
                </a:extLst>
              </a:tr>
              <a:tr h="222500">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b="1" i="0" u="none" strike="noStrike" cap="none">
                          <a:solidFill>
                            <a:srgbClr val="000000"/>
                          </a:solidFill>
                          <a:latin typeface="Calibri"/>
                          <a:ea typeface="Calibri"/>
                          <a:cs typeface="Calibri"/>
                          <a:sym typeface="Calibri"/>
                        </a:rPr>
                        <a:t>Using RF (If yes, list frequency and TX Power)</a:t>
                      </a:r>
                    </a:p>
                  </a:txBody>
                  <a:tcPr marL="9150" marR="9150" marT="915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chemeClr val="lt1"/>
                    </a:solidFill>
                  </a:tcPr>
                </a:tc>
                <a:tc>
                  <a:txBody>
                    <a:bodyPr/>
                    <a:lstStyle/>
                    <a:p>
                      <a:pPr marL="0" marR="0" lvl="0" indent="-76200" algn="ctr" rtl="0">
                        <a:lnSpc>
                          <a:spcPct val="100000"/>
                        </a:lnSpc>
                        <a:spcBef>
                          <a:spcPts val="0"/>
                        </a:spcBef>
                        <a:spcAft>
                          <a:spcPts val="0"/>
                        </a:spcAft>
                        <a:buClr>
                          <a:srgbClr val="000000"/>
                        </a:buClr>
                        <a:buSzPts val="1200"/>
                        <a:buFont typeface="Century"/>
                        <a:buNone/>
                      </a:pPr>
                      <a:r>
                        <a:rPr lang="en-US" sz="1200" b="1" i="0" u="none" strike="noStrike" cap="none">
                          <a:solidFill>
                            <a:srgbClr val="000000"/>
                          </a:solidFill>
                          <a:latin typeface="Century"/>
                          <a:ea typeface="Century"/>
                          <a:cs typeface="Century"/>
                          <a:sym typeface="Century"/>
                        </a:rPr>
                        <a:t>No</a:t>
                      </a:r>
                    </a:p>
                  </a:txBody>
                  <a:tcPr marL="9150" marR="9150" marT="915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00BD00"/>
                    </a:solidFill>
                  </a:tcPr>
                </a:tc>
                <a:extLst>
                  <a:ext uri="{0D108BD9-81ED-4DB2-BD59-A6C34878D82A}">
                    <a16:rowId xmlns:a16="http://schemas.microsoft.com/office/drawing/2014/main" val="10014"/>
                  </a:ext>
                </a:extLst>
              </a:tr>
              <a:tr h="222500">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b="1" i="0" u="none" strike="noStrike" cap="none">
                          <a:solidFill>
                            <a:srgbClr val="000000"/>
                          </a:solidFill>
                          <a:latin typeface="Calibri"/>
                          <a:ea typeface="Calibri"/>
                          <a:cs typeface="Calibri"/>
                          <a:sym typeface="Calibri"/>
                        </a:rPr>
                        <a:t>Using deployable?</a:t>
                      </a:r>
                    </a:p>
                  </a:txBody>
                  <a:tcPr marL="9150" marR="9150" marT="915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chemeClr val="lt1"/>
                    </a:solidFill>
                  </a:tcPr>
                </a:tc>
                <a:tc>
                  <a:txBody>
                    <a:bodyPr/>
                    <a:lstStyle/>
                    <a:p>
                      <a:pPr marL="0" marR="0" lvl="0" indent="-76200" algn="ctr" rtl="0">
                        <a:lnSpc>
                          <a:spcPct val="100000"/>
                        </a:lnSpc>
                        <a:spcBef>
                          <a:spcPts val="0"/>
                        </a:spcBef>
                        <a:spcAft>
                          <a:spcPts val="0"/>
                        </a:spcAft>
                        <a:buClr>
                          <a:schemeClr val="dk1"/>
                        </a:buClr>
                        <a:buSzPts val="1200"/>
                        <a:buFont typeface="Century"/>
                        <a:buNone/>
                      </a:pPr>
                      <a:r>
                        <a:rPr lang="en-US" sz="1200" b="1" i="0" u="none" strike="noStrike" cap="none" dirty="0">
                          <a:solidFill>
                            <a:schemeClr val="dk1"/>
                          </a:solidFill>
                          <a:latin typeface="Century"/>
                          <a:ea typeface="Century"/>
                          <a:cs typeface="Century"/>
                          <a:sym typeface="Century"/>
                        </a:rPr>
                        <a:t>No</a:t>
                      </a:r>
                    </a:p>
                  </a:txBody>
                  <a:tcPr marL="9150" marR="9150" marT="915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00BD00"/>
                    </a:solidFill>
                  </a:tcPr>
                </a:tc>
                <a:extLst>
                  <a:ext uri="{0D108BD9-81ED-4DB2-BD59-A6C34878D82A}">
                    <a16:rowId xmlns:a16="http://schemas.microsoft.com/office/drawing/2014/main" val="10015"/>
                  </a:ext>
                </a:extLst>
              </a:tr>
              <a:tr h="222500">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b="1" i="0" u="none" strike="noStrike" cap="none">
                          <a:solidFill>
                            <a:srgbClr val="000000"/>
                          </a:solidFill>
                          <a:latin typeface="Calibri"/>
                          <a:ea typeface="Calibri"/>
                          <a:cs typeface="Calibri"/>
                          <a:sym typeface="Calibri"/>
                        </a:rPr>
                        <a:t>Whole team consists of US Persons</a:t>
                      </a:r>
                    </a:p>
                  </a:txBody>
                  <a:tcPr marL="9150" marR="9150" marT="915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chemeClr val="lt1"/>
                    </a:solidFill>
                  </a:tcPr>
                </a:tc>
                <a:tc>
                  <a:txBody>
                    <a:bodyPr/>
                    <a:lstStyle/>
                    <a:p>
                      <a:pPr marL="0" marR="0" lvl="0" indent="-76200" algn="ctr" rtl="0">
                        <a:lnSpc>
                          <a:spcPct val="100000"/>
                        </a:lnSpc>
                        <a:spcBef>
                          <a:spcPts val="0"/>
                        </a:spcBef>
                        <a:spcAft>
                          <a:spcPts val="0"/>
                        </a:spcAft>
                        <a:buClr>
                          <a:schemeClr val="dk1"/>
                        </a:buClr>
                        <a:buSzPts val="1200"/>
                        <a:buFont typeface="Century"/>
                        <a:buNone/>
                      </a:pPr>
                      <a:r>
                        <a:rPr lang="en-US" sz="1200" b="1" i="0" u="none" strike="noStrike" cap="none">
                          <a:solidFill>
                            <a:schemeClr val="dk1"/>
                          </a:solidFill>
                          <a:latin typeface="Century"/>
                          <a:ea typeface="Century"/>
                          <a:cs typeface="Century"/>
                          <a:sym typeface="Century"/>
                        </a:rPr>
                        <a:t>Yes</a:t>
                      </a:r>
                    </a:p>
                  </a:txBody>
                  <a:tcPr marL="9150" marR="9150" marT="915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00BD00"/>
                    </a:solidFill>
                  </a:tcPr>
                </a:tc>
                <a:extLst>
                  <a:ext uri="{0D108BD9-81ED-4DB2-BD59-A6C34878D82A}">
                    <a16:rowId xmlns:a16="http://schemas.microsoft.com/office/drawing/2014/main" val="10016"/>
                  </a:ext>
                </a:extLst>
              </a:tr>
              <a:tr h="222500">
                <a:tc>
                  <a:txBody>
                    <a:bodyPr/>
                    <a:lstStyle/>
                    <a:p>
                      <a:pPr marL="0" marR="0" lvl="0" indent="-88900" algn="l" rtl="0">
                        <a:lnSpc>
                          <a:spcPct val="100000"/>
                        </a:lnSpc>
                        <a:spcBef>
                          <a:spcPts val="0"/>
                        </a:spcBef>
                        <a:spcAft>
                          <a:spcPts val="0"/>
                        </a:spcAft>
                        <a:buClr>
                          <a:srgbClr val="000000"/>
                        </a:buClr>
                        <a:buSzPts val="1400"/>
                        <a:buFont typeface="Calibri"/>
                        <a:buNone/>
                      </a:pPr>
                      <a:r>
                        <a:rPr lang="en-US" sz="1400" b="1" i="0" u="none" strike="noStrike" cap="none">
                          <a:solidFill>
                            <a:srgbClr val="000000"/>
                          </a:solidFill>
                          <a:latin typeface="Calibri"/>
                          <a:ea typeface="Calibri"/>
                          <a:cs typeface="Calibri"/>
                          <a:sym typeface="Calibri"/>
                        </a:rPr>
                        <a:t>Using ITAR and/or Export Controlled hardware</a:t>
                      </a:r>
                    </a:p>
                  </a:txBody>
                  <a:tcPr marL="9150" marR="9150" marT="915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chemeClr val="lt1"/>
                    </a:solidFill>
                  </a:tcPr>
                </a:tc>
                <a:tc>
                  <a:txBody>
                    <a:bodyPr/>
                    <a:lstStyle/>
                    <a:p>
                      <a:pPr marL="0" marR="0" lvl="0" indent="-76200" algn="ctr" rtl="0">
                        <a:lnSpc>
                          <a:spcPct val="100000"/>
                        </a:lnSpc>
                        <a:spcBef>
                          <a:spcPts val="0"/>
                        </a:spcBef>
                        <a:spcAft>
                          <a:spcPts val="0"/>
                        </a:spcAft>
                        <a:buClr>
                          <a:schemeClr val="dk1"/>
                        </a:buClr>
                        <a:buSzPts val="1200"/>
                        <a:buFont typeface="Century"/>
                        <a:buNone/>
                      </a:pPr>
                      <a:r>
                        <a:rPr lang="en-US" sz="1200" b="1" i="0" u="none" strike="noStrike" cap="none" dirty="0">
                          <a:solidFill>
                            <a:schemeClr val="dk1"/>
                          </a:solidFill>
                          <a:latin typeface="Century"/>
                          <a:ea typeface="Century"/>
                          <a:cs typeface="Century"/>
                          <a:sym typeface="Century"/>
                        </a:rPr>
                        <a:t>Yes</a:t>
                      </a:r>
                    </a:p>
                  </a:txBody>
                  <a:tcPr marL="9150" marR="9150" marT="915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00BD00"/>
                    </a:solidFill>
                  </a:tcPr>
                </a:tc>
                <a:extLst>
                  <a:ext uri="{0D108BD9-81ED-4DB2-BD59-A6C34878D82A}">
                    <a16:rowId xmlns:a16="http://schemas.microsoft.com/office/drawing/2014/main" val="10017"/>
                  </a:ext>
                </a:extLst>
              </a:tr>
            </a:tbl>
          </a:graphicData>
        </a:graphic>
      </p:graphicFrame>
      <p:sp>
        <p:nvSpPr>
          <p:cNvPr id="829" name="Shape 829"/>
          <p:cNvSpPr txBox="1"/>
          <p:nvPr/>
        </p:nvSpPr>
        <p:spPr>
          <a:xfrm>
            <a:off x="349522" y="5316450"/>
            <a:ext cx="8445000" cy="276900"/>
          </a:xfrm>
          <a:prstGeom prst="rect">
            <a:avLst/>
          </a:prstGeom>
          <a:noFill/>
          <a:ln>
            <a:noFill/>
          </a:ln>
        </p:spPr>
        <p:txBody>
          <a:bodyPr wrap="square" lIns="91425" tIns="45700" rIns="91425" bIns="45700" anchor="t" anchorCtr="0">
            <a:noAutofit/>
          </a:bodyPr>
          <a:lstStyle/>
          <a:p>
            <a:pPr marL="285750" marR="0" lvl="0" indent="-285750" algn="l" rtl="0">
              <a:lnSpc>
                <a:spcPct val="100000"/>
              </a:lnSpc>
              <a:spcBef>
                <a:spcPts val="0"/>
              </a:spcBef>
              <a:spcAft>
                <a:spcPts val="0"/>
              </a:spcAft>
              <a:buClr>
                <a:schemeClr val="dk1"/>
              </a:buClr>
              <a:buSzPts val="1200"/>
              <a:buFont typeface="Noto Sans Symbols"/>
              <a:buChar char="➢"/>
            </a:pPr>
            <a:r>
              <a:rPr lang="en-US" sz="1200" b="1" i="0" u="none" strike="noStrike" cap="none">
                <a:solidFill>
                  <a:schemeClr val="dk1"/>
                </a:solidFill>
                <a:latin typeface="Century"/>
                <a:ea typeface="Century"/>
                <a:cs typeface="Century"/>
                <a:sym typeface="Century"/>
              </a:rPr>
              <a:t> We request our payload to be placed on the bottom deck for these devices to function as intended.</a:t>
            </a:r>
          </a:p>
        </p:txBody>
      </p:sp>
      <p:sp>
        <p:nvSpPr>
          <p:cNvPr id="830" name="Shape 830"/>
          <p:cNvSpPr txBox="1"/>
          <p:nvPr/>
        </p:nvSpPr>
        <p:spPr>
          <a:xfrm>
            <a:off x="349522" y="5593449"/>
            <a:ext cx="8571600" cy="461700"/>
          </a:xfrm>
          <a:prstGeom prst="rect">
            <a:avLst/>
          </a:prstGeom>
          <a:noFill/>
          <a:ln>
            <a:noFill/>
          </a:ln>
        </p:spPr>
        <p:txBody>
          <a:bodyPr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200"/>
              <a:buFont typeface="Noto Sans Symbols"/>
              <a:buChar char="➢"/>
            </a:pPr>
            <a:r>
              <a:rPr lang="en-US" sz="1200" b="1" i="0" u="none" strike="noStrike" cap="none" dirty="0">
                <a:solidFill>
                  <a:schemeClr val="dk1"/>
                </a:solidFill>
                <a:latin typeface="Century"/>
                <a:ea typeface="Century"/>
                <a:cs typeface="Century"/>
                <a:sym typeface="Century"/>
              </a:rPr>
              <a:t>We would really love to keep power after T+338 seconds for Spectra subsystem. The instrument will continue the collection UV/VIS/NIR Optical Spectrums before splash at the ocean.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Shape 326"/>
          <p:cNvSpPr txBox="1">
            <a:spLocks noGrp="1"/>
          </p:cNvSpPr>
          <p:nvPr>
            <p:ph type="title"/>
          </p:nvPr>
        </p:nvSpPr>
        <p:spPr>
          <a:xfrm>
            <a:off x="0" y="76200"/>
            <a:ext cx="8229600" cy="11430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chemeClr val="dk2"/>
              </a:buClr>
              <a:buSzPts val="1400"/>
              <a:buFont typeface="Century"/>
              <a:buNone/>
            </a:pPr>
            <a:r>
              <a:rPr lang="en-US" sz="2800" b="0" i="0" u="none" strike="noStrike" cap="none">
                <a:solidFill>
                  <a:schemeClr val="dk2"/>
                </a:solidFill>
                <a:latin typeface="Century"/>
                <a:ea typeface="Century"/>
                <a:cs typeface="Century"/>
                <a:sym typeface="Century"/>
              </a:rPr>
              <a:t>Mission Overview: Theory and Concepts</a:t>
            </a:r>
          </a:p>
        </p:txBody>
      </p:sp>
      <p:sp>
        <p:nvSpPr>
          <p:cNvPr id="327" name="Shape 327"/>
          <p:cNvSpPr txBox="1">
            <a:spLocks noGrp="1"/>
          </p:cNvSpPr>
          <p:nvPr>
            <p:ph type="body" idx="1"/>
          </p:nvPr>
        </p:nvSpPr>
        <p:spPr>
          <a:xfrm>
            <a:off x="457200" y="1584752"/>
            <a:ext cx="8229600" cy="3688495"/>
          </a:xfrm>
          <a:prstGeom prst="rect">
            <a:avLst/>
          </a:prstGeom>
          <a:noFill/>
          <a:ln>
            <a:noFill/>
          </a:ln>
        </p:spPr>
        <p:txBody>
          <a:bodyPr wrap="square" lIns="91425" tIns="91425" rIns="91425" bIns="91425" anchor="t" anchorCtr="0">
            <a:noAutofit/>
          </a:bodyPr>
          <a:lstStyle/>
          <a:p>
            <a:pPr marL="342900" marR="0" lvl="0" indent="-342900" algn="l" rtl="0">
              <a:lnSpc>
                <a:spcPct val="120000"/>
              </a:lnSpc>
              <a:spcBef>
                <a:spcPts val="0"/>
              </a:spcBef>
              <a:spcAft>
                <a:spcPts val="0"/>
              </a:spcAft>
              <a:buClr>
                <a:schemeClr val="dk1"/>
              </a:buClr>
              <a:buSzPts val="2400"/>
              <a:buFont typeface="Century"/>
              <a:buChar char="•"/>
            </a:pPr>
            <a:r>
              <a:rPr lang="en-US" sz="2400" b="0" i="0" u="none" strike="noStrike" cap="none">
                <a:solidFill>
                  <a:schemeClr val="dk1"/>
                </a:solidFill>
                <a:latin typeface="Century"/>
                <a:ea typeface="Century"/>
                <a:cs typeface="Century"/>
                <a:sym typeface="Century"/>
              </a:rPr>
              <a:t>The light emitted will corresponds to the energy differences of the molecules state of the organic compounds. The Pi-electrons of the molecule will jump from the highest occupied molecular orbital to the lowest unoccupied molecular orbital emitting a photon. This photon energy  is characteristic for each different molecule, so they can be identified by the fine structure optical spectroscopy.</a:t>
            </a:r>
          </a:p>
        </p:txBody>
      </p:sp>
      <p:sp>
        <p:nvSpPr>
          <p:cNvPr id="328" name="Shape 328"/>
          <p:cNvSpPr txBox="1">
            <a:spLocks noGrp="1"/>
          </p:cNvSpPr>
          <p:nvPr>
            <p:ph type="sldNum" idx="12"/>
          </p:nvPr>
        </p:nvSpPr>
        <p:spPr>
          <a:xfrm>
            <a:off x="6553200" y="6305550"/>
            <a:ext cx="2133600" cy="476100"/>
          </a:xfrm>
          <a:prstGeom prst="rect">
            <a:avLst/>
          </a:prstGeom>
          <a:noFill/>
          <a:ln>
            <a:noFill/>
          </a:ln>
        </p:spPr>
        <p:txBody>
          <a:bodyPr wrap="square" lIns="91425" tIns="45700" rIns="91425" bIns="45700" anchor="t" anchorCtr="0">
            <a:noAutofit/>
          </a:bodyPr>
          <a:lstStyle/>
          <a:p>
            <a:pPr marL="0" marR="0" lvl="0" indent="-8890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6</a:t>
            </a:fld>
            <a:endParaRPr lang="en-US" sz="1400" b="0" i="0" u="none" strike="noStrike" cap="none">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Shape 835"/>
          <p:cNvSpPr txBox="1">
            <a:spLocks noGrp="1"/>
          </p:cNvSpPr>
          <p:nvPr>
            <p:ph type="title"/>
          </p:nvPr>
        </p:nvSpPr>
        <p:spPr>
          <a:xfrm>
            <a:off x="0" y="76200"/>
            <a:ext cx="8229600" cy="1143000"/>
          </a:xfrm>
          <a:prstGeom prst="rect">
            <a:avLst/>
          </a:prstGeom>
          <a:noFill/>
          <a:ln>
            <a:noFill/>
          </a:ln>
        </p:spPr>
        <p:txBody>
          <a:bodyPr wrap="square" lIns="91425" tIns="45700" rIns="91425" bIns="45700" anchor="ctr" anchorCtr="0">
            <a:noAutofit/>
          </a:bodyPr>
          <a:lstStyle/>
          <a:p>
            <a:pPr marL="0" marR="0" lvl="0" indent="-88900" algn="l" rtl="0">
              <a:lnSpc>
                <a:spcPct val="100000"/>
              </a:lnSpc>
              <a:spcBef>
                <a:spcPts val="0"/>
              </a:spcBef>
              <a:spcAft>
                <a:spcPts val="0"/>
              </a:spcAft>
              <a:buClr>
                <a:schemeClr val="dk2"/>
              </a:buClr>
              <a:buSzPts val="1400"/>
              <a:buFont typeface="Century"/>
              <a:buNone/>
            </a:pPr>
            <a:r>
              <a:rPr lang="en-US" sz="2800" b="0" i="0" u="none" strike="noStrike" cap="none">
                <a:solidFill>
                  <a:schemeClr val="dk2"/>
                </a:solidFill>
                <a:latin typeface="Century"/>
                <a:ea typeface="Century"/>
                <a:cs typeface="Century"/>
                <a:sym typeface="Century"/>
              </a:rPr>
              <a:t>User Guide Compliance: Power Interface</a:t>
            </a:r>
          </a:p>
        </p:txBody>
      </p:sp>
      <p:sp>
        <p:nvSpPr>
          <p:cNvPr id="836" name="Shape 836"/>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60</a:t>
            </a:fld>
            <a:endParaRPr lang="en-US" sz="1400" b="0" i="0" u="none" strike="noStrike" cap="none">
              <a:solidFill>
                <a:schemeClr val="dk1"/>
              </a:solidFill>
              <a:latin typeface="Century"/>
              <a:ea typeface="Century"/>
              <a:cs typeface="Century"/>
              <a:sym typeface="Century"/>
            </a:endParaRPr>
          </a:p>
        </p:txBody>
      </p:sp>
      <p:graphicFrame>
        <p:nvGraphicFramePr>
          <p:cNvPr id="837" name="Shape 837"/>
          <p:cNvGraphicFramePr/>
          <p:nvPr/>
        </p:nvGraphicFramePr>
        <p:xfrm>
          <a:off x="914400" y="1069074"/>
          <a:ext cx="7124125" cy="4925275"/>
        </p:xfrm>
        <a:graphic>
          <a:graphicData uri="http://schemas.openxmlformats.org/drawingml/2006/table">
            <a:tbl>
              <a:tblPr>
                <a:noFill/>
                <a:tableStyleId>{14C80972-C79E-4217-92F6-39619604C753}</a:tableStyleId>
              </a:tblPr>
              <a:tblGrid>
                <a:gridCol w="1535025">
                  <a:extLst>
                    <a:ext uri="{9D8B030D-6E8A-4147-A177-3AD203B41FA5}">
                      <a16:colId xmlns:a16="http://schemas.microsoft.com/office/drawing/2014/main" val="20000"/>
                    </a:ext>
                  </a:extLst>
                </a:gridCol>
                <a:gridCol w="5589100">
                  <a:extLst>
                    <a:ext uri="{9D8B030D-6E8A-4147-A177-3AD203B41FA5}">
                      <a16:colId xmlns:a16="http://schemas.microsoft.com/office/drawing/2014/main" val="20001"/>
                    </a:ext>
                  </a:extLst>
                </a:gridCol>
              </a:tblGrid>
              <a:tr h="208425">
                <a:tc gridSpan="2">
                  <a:txBody>
                    <a:bodyPr/>
                    <a:lstStyle/>
                    <a:p>
                      <a:pPr marL="0" marR="0" lvl="0" indent="-107950" algn="ctr" rtl="0">
                        <a:lnSpc>
                          <a:spcPct val="100000"/>
                        </a:lnSpc>
                        <a:spcBef>
                          <a:spcPts val="0"/>
                        </a:spcBef>
                        <a:spcAft>
                          <a:spcPts val="0"/>
                        </a:spcAft>
                        <a:buClr>
                          <a:srgbClr val="000000"/>
                        </a:buClr>
                        <a:buSzPts val="1700"/>
                        <a:buFont typeface="Calibri"/>
                        <a:buNone/>
                      </a:pPr>
                      <a:r>
                        <a:rPr lang="en-US" sz="1400" b="1" i="0" u="none" strike="noStrike" cap="none">
                          <a:solidFill>
                            <a:srgbClr val="000000"/>
                          </a:solidFill>
                          <a:latin typeface="Calibri"/>
                          <a:ea typeface="Calibri"/>
                          <a:cs typeface="Calibri"/>
                          <a:sym typeface="Calibri"/>
                        </a:rPr>
                        <a:t>Power Connector--Customer Side</a:t>
                      </a:r>
                    </a:p>
                  </a:txBody>
                  <a:tcPr marL="13575" marR="13575" marT="13575" marB="0" anchor="b">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A6A6A6"/>
                    </a:solidFill>
                  </a:tcPr>
                </a:tc>
                <a:tc hMerge="1">
                  <a:txBody>
                    <a:bodyPr/>
                    <a:lstStyle/>
                    <a:p>
                      <a:endParaRPr lang="en-US"/>
                    </a:p>
                  </a:txBody>
                  <a:tcPr/>
                </a:tc>
                <a:extLst>
                  <a:ext uri="{0D108BD9-81ED-4DB2-BD59-A6C34878D82A}">
                    <a16:rowId xmlns:a16="http://schemas.microsoft.com/office/drawing/2014/main" val="10000"/>
                  </a:ext>
                </a:extLst>
              </a:tr>
              <a:tr h="208425">
                <a:tc>
                  <a:txBody>
                    <a:bodyPr/>
                    <a:lstStyle/>
                    <a:p>
                      <a:pPr marL="0" marR="0" lvl="0" indent="-107950" algn="ctr" rtl="0">
                        <a:lnSpc>
                          <a:spcPct val="100000"/>
                        </a:lnSpc>
                        <a:spcBef>
                          <a:spcPts val="0"/>
                        </a:spcBef>
                        <a:spcAft>
                          <a:spcPts val="0"/>
                        </a:spcAft>
                        <a:buClr>
                          <a:srgbClr val="000000"/>
                        </a:buClr>
                        <a:buSzPts val="1700"/>
                        <a:buFont typeface="Calibri"/>
                        <a:buNone/>
                      </a:pPr>
                      <a:r>
                        <a:rPr lang="en-US" sz="1800" b="1" i="0" u="none" strike="noStrike" cap="none">
                          <a:solidFill>
                            <a:srgbClr val="000000"/>
                          </a:solidFill>
                          <a:latin typeface="Calibri"/>
                          <a:ea typeface="Calibri"/>
                          <a:cs typeface="Calibri"/>
                          <a:sym typeface="Calibri"/>
                        </a:rPr>
                        <a:t>Pin</a:t>
                      </a:r>
                    </a:p>
                  </a:txBody>
                  <a:tcPr marL="13575" marR="13575" marT="13575" marB="0" anchor="b">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107950" algn="ctr" rtl="0">
                        <a:lnSpc>
                          <a:spcPct val="100000"/>
                        </a:lnSpc>
                        <a:spcBef>
                          <a:spcPts val="0"/>
                        </a:spcBef>
                        <a:spcAft>
                          <a:spcPts val="0"/>
                        </a:spcAft>
                        <a:buClr>
                          <a:srgbClr val="000000"/>
                        </a:buClr>
                        <a:buSzPts val="1700"/>
                        <a:buFont typeface="Calibri"/>
                        <a:buNone/>
                      </a:pPr>
                      <a:r>
                        <a:rPr lang="en-US" sz="1800" b="1" i="0" u="none" strike="noStrike" cap="none">
                          <a:solidFill>
                            <a:srgbClr val="000000"/>
                          </a:solidFill>
                          <a:latin typeface="Calibri"/>
                          <a:ea typeface="Calibri"/>
                          <a:cs typeface="Calibri"/>
                          <a:sym typeface="Calibri"/>
                        </a:rPr>
                        <a:t>Function</a:t>
                      </a:r>
                    </a:p>
                  </a:txBody>
                  <a:tcPr marL="13575" marR="13575" marT="13575" marB="0" anchor="b">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05850">
                <a:tc>
                  <a:txBody>
                    <a:bodyPr/>
                    <a:lstStyle/>
                    <a:p>
                      <a:pPr marL="0" marR="0" lvl="0" indent="-101600" algn="ctr"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1</a:t>
                      </a:r>
                    </a:p>
                  </a:txBody>
                  <a:tcPr marL="13575" marR="13575" marT="13575" marB="0" anchor="b">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101600" algn="l"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 </a:t>
                      </a:r>
                      <a:r>
                        <a:rPr lang="en-US" sz="1600" u="none" strike="noStrike" cap="none">
                          <a:latin typeface="Calibri"/>
                          <a:ea typeface="Calibri"/>
                          <a:cs typeface="Calibri"/>
                          <a:sym typeface="Calibri"/>
                        </a:rPr>
                        <a:t>GSE 1, Turn on thermocouples and pressure gauge, computer, Spectrometer</a:t>
                      </a:r>
                    </a:p>
                  </a:txBody>
                  <a:tcPr marL="13575" marR="13575" marT="13575" marB="0" anchor="b">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86600">
                <a:tc>
                  <a:txBody>
                    <a:bodyPr/>
                    <a:lstStyle/>
                    <a:p>
                      <a:pPr marL="0" marR="0" lvl="0" indent="-101600" algn="ctr"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2</a:t>
                      </a:r>
                    </a:p>
                  </a:txBody>
                  <a:tcPr marL="13575" marR="13575" marT="13575" marB="0" anchor="b">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101600" algn="l"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 Time event redu</a:t>
                      </a:r>
                      <a:r>
                        <a:rPr lang="en-US" sz="1600" u="none" strike="noStrike" cap="none">
                          <a:latin typeface="Calibri"/>
                          <a:ea typeface="Calibri"/>
                          <a:cs typeface="Calibri"/>
                          <a:sym typeface="Calibri"/>
                        </a:rPr>
                        <a:t>ndant (TE-RA), Launch Signal, More Power</a:t>
                      </a:r>
                    </a:p>
                  </a:txBody>
                  <a:tcPr marL="13575" marR="13575" marT="13575" marB="0" anchor="b">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45650">
                <a:tc>
                  <a:txBody>
                    <a:bodyPr/>
                    <a:lstStyle/>
                    <a:p>
                      <a:pPr marL="0" marR="0" lvl="0" indent="-101600" algn="ctr"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3</a:t>
                      </a:r>
                    </a:p>
                  </a:txBody>
                  <a:tcPr marL="13575" marR="13575" marT="13575" marB="0" anchor="b">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101600" algn="l"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 Time </a:t>
                      </a:r>
                      <a:r>
                        <a:rPr lang="en-US" sz="1600" u="none" strike="noStrike" cap="none">
                          <a:latin typeface="Calibri"/>
                          <a:ea typeface="Calibri"/>
                          <a:cs typeface="Calibri"/>
                          <a:sym typeface="Calibri"/>
                        </a:rPr>
                        <a:t>event redundant (TE-RB), </a:t>
                      </a:r>
                      <a:r>
                        <a:rPr lang="en-US" sz="1600" u="none" strike="noStrike" cap="none">
                          <a:solidFill>
                            <a:schemeClr val="dk1"/>
                          </a:solidFill>
                          <a:latin typeface="Calibri"/>
                          <a:ea typeface="Calibri"/>
                          <a:cs typeface="Calibri"/>
                          <a:sym typeface="Calibri"/>
                        </a:rPr>
                        <a:t>Launch Signal, More Power</a:t>
                      </a:r>
                    </a:p>
                  </a:txBody>
                  <a:tcPr marL="13575" marR="13575" marT="13575" marB="0" anchor="b">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68200">
                <a:tc>
                  <a:txBody>
                    <a:bodyPr/>
                    <a:lstStyle/>
                    <a:p>
                      <a:pPr marL="0" marR="0" lvl="0" indent="-101600" algn="ctr"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4</a:t>
                      </a:r>
                    </a:p>
                  </a:txBody>
                  <a:tcPr marL="13575" marR="13575" marT="13575" marB="0" anchor="b">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101600" algn="l"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 Time event 1 (TE</a:t>
                      </a:r>
                      <a:r>
                        <a:rPr lang="en-US" sz="1600" u="none" strike="noStrike" cap="none">
                          <a:latin typeface="Calibri"/>
                          <a:ea typeface="Calibri"/>
                          <a:cs typeface="Calibri"/>
                          <a:sym typeface="Calibri"/>
                        </a:rPr>
                        <a:t>-1), Launch Signal</a:t>
                      </a:r>
                    </a:p>
                  </a:txBody>
                  <a:tcPr marL="13575" marR="13575" marT="13575" marB="0" anchor="b">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80425">
                <a:tc>
                  <a:txBody>
                    <a:bodyPr/>
                    <a:lstStyle/>
                    <a:p>
                      <a:pPr marL="0" marR="0" lvl="0" indent="-101600" algn="ctr"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5</a:t>
                      </a:r>
                    </a:p>
                  </a:txBody>
                  <a:tcPr marL="13575" marR="13575" marT="13575" marB="0" anchor="b">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101600" algn="l"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 GND</a:t>
                      </a:r>
                    </a:p>
                  </a:txBody>
                  <a:tcPr marL="13575" marR="13575" marT="13575" marB="0" anchor="b">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80425">
                <a:tc>
                  <a:txBody>
                    <a:bodyPr/>
                    <a:lstStyle/>
                    <a:p>
                      <a:pPr marL="0" marR="0" lvl="0" indent="-101600" algn="ctr"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6</a:t>
                      </a:r>
                    </a:p>
                  </a:txBody>
                  <a:tcPr marL="13575" marR="13575" marT="13575" marB="0" anchor="b">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101600" algn="l"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 GND</a:t>
                      </a:r>
                    </a:p>
                  </a:txBody>
                  <a:tcPr marL="13575" marR="13575" marT="13575" marB="0" anchor="b">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0425">
                <a:tc>
                  <a:txBody>
                    <a:bodyPr/>
                    <a:lstStyle/>
                    <a:p>
                      <a:pPr marL="0" marR="0" lvl="0" indent="-101600" algn="ctr"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7</a:t>
                      </a:r>
                    </a:p>
                  </a:txBody>
                  <a:tcPr marL="13575" marR="13575" marT="13575" marB="0" anchor="b">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101600" algn="l"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 GND</a:t>
                      </a:r>
                    </a:p>
                  </a:txBody>
                  <a:tcPr marL="13575" marR="13575" marT="13575" marB="0" anchor="b">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80425">
                <a:tc>
                  <a:txBody>
                    <a:bodyPr/>
                    <a:lstStyle/>
                    <a:p>
                      <a:pPr marL="0" marR="0" lvl="0" indent="-101600" algn="ctr"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8</a:t>
                      </a:r>
                    </a:p>
                  </a:txBody>
                  <a:tcPr marL="13575" marR="13575" marT="13575" marB="0" anchor="b">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101600" algn="l"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 GND</a:t>
                      </a:r>
                    </a:p>
                  </a:txBody>
                  <a:tcPr marL="13575" marR="13575" marT="13575" marB="0" anchor="b">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97100">
                <a:tc>
                  <a:txBody>
                    <a:bodyPr/>
                    <a:lstStyle/>
                    <a:p>
                      <a:pPr marL="0" marR="0" lvl="0" indent="-101600" algn="ctr"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9</a:t>
                      </a:r>
                    </a:p>
                  </a:txBody>
                  <a:tcPr marL="13575" marR="13575" marT="13575" marB="0" anchor="b">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101600" algn="l"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 GSE 2</a:t>
                      </a:r>
                      <a:r>
                        <a:rPr lang="en-US" sz="1600" u="none" strike="noStrike" cap="none">
                          <a:latin typeface="Calibri"/>
                          <a:ea typeface="Calibri"/>
                          <a:cs typeface="Calibri"/>
                          <a:sym typeface="Calibri"/>
                        </a:rPr>
                        <a:t>, </a:t>
                      </a:r>
                      <a:r>
                        <a:rPr lang="en-US" sz="1600" u="none" strike="noStrike" cap="none">
                          <a:solidFill>
                            <a:schemeClr val="dk1"/>
                          </a:solidFill>
                          <a:latin typeface="Calibri"/>
                          <a:ea typeface="Calibri"/>
                          <a:cs typeface="Calibri"/>
                          <a:sym typeface="Calibri"/>
                        </a:rPr>
                        <a:t>turn on thermocouples and pressure gauge, computer, Spectrometer</a:t>
                      </a:r>
                    </a:p>
                  </a:txBody>
                  <a:tcPr marL="13575" marR="13575" marT="13575" marB="0" anchor="b">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68200">
                <a:tc>
                  <a:txBody>
                    <a:bodyPr/>
                    <a:lstStyle/>
                    <a:p>
                      <a:pPr marL="0" marR="0" lvl="0" indent="-101600" algn="ctr"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10</a:t>
                      </a:r>
                    </a:p>
                  </a:txBody>
                  <a:tcPr marL="13575" marR="13575" marT="13575" marB="0" anchor="b">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101600" algn="l"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 Time e</a:t>
                      </a:r>
                      <a:r>
                        <a:rPr lang="en-US" sz="1600" u="none" strike="noStrike" cap="none">
                          <a:latin typeface="Calibri"/>
                          <a:ea typeface="Calibri"/>
                          <a:cs typeface="Calibri"/>
                          <a:sym typeface="Calibri"/>
                        </a:rPr>
                        <a:t>vent 2 (TE-2), Spectroscopy Start Collection</a:t>
                      </a:r>
                    </a:p>
                  </a:txBody>
                  <a:tcPr marL="13575" marR="13575" marT="13575" marB="0" anchor="b">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68200">
                <a:tc>
                  <a:txBody>
                    <a:bodyPr/>
                    <a:lstStyle/>
                    <a:p>
                      <a:pPr marL="0" marR="0" lvl="0" indent="-101600" algn="ctr"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11</a:t>
                      </a:r>
                    </a:p>
                  </a:txBody>
                  <a:tcPr marL="13575" marR="13575" marT="13575" marB="0" anchor="b">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101600" algn="l"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 Ti</a:t>
                      </a:r>
                      <a:r>
                        <a:rPr lang="en-US" sz="1600" u="none" strike="noStrike" cap="none">
                          <a:latin typeface="Calibri"/>
                          <a:ea typeface="Calibri"/>
                          <a:cs typeface="Calibri"/>
                          <a:sym typeface="Calibri"/>
                        </a:rPr>
                        <a:t>me event 3 (TE-3), 2 sec. before payload power off </a:t>
                      </a:r>
                    </a:p>
                  </a:txBody>
                  <a:tcPr marL="13575" marR="13575" marT="13575" marB="0" anchor="b">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80425">
                <a:tc>
                  <a:txBody>
                    <a:bodyPr/>
                    <a:lstStyle/>
                    <a:p>
                      <a:pPr marL="0" marR="0" lvl="0" indent="-101600" algn="ctr"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12</a:t>
                      </a:r>
                    </a:p>
                  </a:txBody>
                  <a:tcPr marL="13575" marR="13575" marT="13575" marB="0" anchor="b">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101600" algn="l"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 GND</a:t>
                      </a:r>
                    </a:p>
                  </a:txBody>
                  <a:tcPr marL="13575" marR="13575" marT="13575" marB="0" anchor="b">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80425">
                <a:tc>
                  <a:txBody>
                    <a:bodyPr/>
                    <a:lstStyle/>
                    <a:p>
                      <a:pPr marL="0" marR="0" lvl="0" indent="-101600" algn="ctr"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13</a:t>
                      </a:r>
                    </a:p>
                  </a:txBody>
                  <a:tcPr marL="13575" marR="13575" marT="13575" marB="0" anchor="b">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101600" algn="l"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 GND</a:t>
                      </a:r>
                    </a:p>
                  </a:txBody>
                  <a:tcPr marL="13575" marR="13575" marT="13575" marB="0" anchor="b">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80425">
                <a:tc>
                  <a:txBody>
                    <a:bodyPr/>
                    <a:lstStyle/>
                    <a:p>
                      <a:pPr marL="0" marR="0" lvl="0" indent="-101600" algn="ctr"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14</a:t>
                      </a:r>
                    </a:p>
                  </a:txBody>
                  <a:tcPr marL="13575" marR="13575" marT="13575" marB="0" anchor="b">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101600" algn="l"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 GND</a:t>
                      </a:r>
                    </a:p>
                  </a:txBody>
                  <a:tcPr marL="13575" marR="13575" marT="13575" marB="0" anchor="b">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80425">
                <a:tc>
                  <a:txBody>
                    <a:bodyPr/>
                    <a:lstStyle/>
                    <a:p>
                      <a:pPr marL="0" marR="0" lvl="0" indent="-101600" algn="ctr"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15</a:t>
                      </a:r>
                    </a:p>
                  </a:txBody>
                  <a:tcPr marL="13575" marR="13575" marT="13575" marB="0" anchor="b">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101600" algn="l"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 GND</a:t>
                      </a:r>
                    </a:p>
                  </a:txBody>
                  <a:tcPr marL="13575" marR="13575" marT="13575" marB="0" anchor="b">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Shape 842"/>
          <p:cNvSpPr txBox="1">
            <a:spLocks noGrp="1"/>
          </p:cNvSpPr>
          <p:nvPr>
            <p:ph type="title"/>
          </p:nvPr>
        </p:nvSpPr>
        <p:spPr>
          <a:xfrm>
            <a:off x="0" y="76200"/>
            <a:ext cx="8229600" cy="1143000"/>
          </a:xfrm>
          <a:prstGeom prst="rect">
            <a:avLst/>
          </a:prstGeom>
          <a:noFill/>
          <a:ln>
            <a:noFill/>
          </a:ln>
        </p:spPr>
        <p:txBody>
          <a:bodyPr wrap="square" lIns="91425" tIns="45700" rIns="91425" bIns="45700" anchor="ctr" anchorCtr="0">
            <a:noAutofit/>
          </a:bodyPr>
          <a:lstStyle/>
          <a:p>
            <a:pPr marL="0" marR="0" lvl="0" indent="-88900" algn="l" rtl="0">
              <a:lnSpc>
                <a:spcPct val="100000"/>
              </a:lnSpc>
              <a:spcBef>
                <a:spcPts val="0"/>
              </a:spcBef>
              <a:spcAft>
                <a:spcPts val="0"/>
              </a:spcAft>
              <a:buClr>
                <a:schemeClr val="dk2"/>
              </a:buClr>
              <a:buSzPts val="1400"/>
              <a:buFont typeface="Century"/>
              <a:buNone/>
            </a:pPr>
            <a:r>
              <a:rPr lang="en-US" sz="2800" b="0" i="0" u="none" strike="noStrike" cap="none">
                <a:solidFill>
                  <a:schemeClr val="dk2"/>
                </a:solidFill>
                <a:latin typeface="Century"/>
                <a:ea typeface="Century"/>
                <a:cs typeface="Century"/>
                <a:sym typeface="Century"/>
              </a:rPr>
              <a:t>User Guide Compliance: Telemetry Interface</a:t>
            </a:r>
          </a:p>
        </p:txBody>
      </p:sp>
      <p:sp>
        <p:nvSpPr>
          <p:cNvPr id="843" name="Shape 843"/>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61</a:t>
            </a:fld>
            <a:endParaRPr lang="en-US" sz="1400" b="0" i="0" u="none" strike="noStrike" cap="none">
              <a:solidFill>
                <a:schemeClr val="dk1"/>
              </a:solidFill>
              <a:latin typeface="Century"/>
              <a:ea typeface="Century"/>
              <a:cs typeface="Century"/>
              <a:sym typeface="Century"/>
            </a:endParaRPr>
          </a:p>
        </p:txBody>
      </p:sp>
      <p:graphicFrame>
        <p:nvGraphicFramePr>
          <p:cNvPr id="844" name="Shape 844"/>
          <p:cNvGraphicFramePr/>
          <p:nvPr/>
        </p:nvGraphicFramePr>
        <p:xfrm>
          <a:off x="1566080" y="1085511"/>
          <a:ext cx="5324400" cy="5016045"/>
        </p:xfrm>
        <a:graphic>
          <a:graphicData uri="http://schemas.openxmlformats.org/drawingml/2006/table">
            <a:tbl>
              <a:tblPr>
                <a:noFill/>
                <a:tableStyleId>{14C80972-C79E-4217-92F6-39619604C753}</a:tableStyleId>
              </a:tblPr>
              <a:tblGrid>
                <a:gridCol w="1093800">
                  <a:extLst>
                    <a:ext uri="{9D8B030D-6E8A-4147-A177-3AD203B41FA5}">
                      <a16:colId xmlns:a16="http://schemas.microsoft.com/office/drawing/2014/main" val="20000"/>
                    </a:ext>
                  </a:extLst>
                </a:gridCol>
                <a:gridCol w="1282700">
                  <a:extLst>
                    <a:ext uri="{9D8B030D-6E8A-4147-A177-3AD203B41FA5}">
                      <a16:colId xmlns:a16="http://schemas.microsoft.com/office/drawing/2014/main" val="20001"/>
                    </a:ext>
                  </a:extLst>
                </a:gridCol>
                <a:gridCol w="1258875">
                  <a:extLst>
                    <a:ext uri="{9D8B030D-6E8A-4147-A177-3AD203B41FA5}">
                      <a16:colId xmlns:a16="http://schemas.microsoft.com/office/drawing/2014/main" val="20002"/>
                    </a:ext>
                  </a:extLst>
                </a:gridCol>
                <a:gridCol w="1689025">
                  <a:extLst>
                    <a:ext uri="{9D8B030D-6E8A-4147-A177-3AD203B41FA5}">
                      <a16:colId xmlns:a16="http://schemas.microsoft.com/office/drawing/2014/main" val="20003"/>
                    </a:ext>
                  </a:extLst>
                </a:gridCol>
              </a:tblGrid>
              <a:tr h="246075">
                <a:tc gridSpan="4">
                  <a:txBody>
                    <a:bodyPr/>
                    <a:lstStyle/>
                    <a:p>
                      <a:pPr marL="95250" marR="0" lvl="0" indent="-190500" algn="ctr" rtl="0">
                        <a:lnSpc>
                          <a:spcPct val="100000"/>
                        </a:lnSpc>
                        <a:spcBef>
                          <a:spcPts val="0"/>
                        </a:spcBef>
                        <a:spcAft>
                          <a:spcPts val="0"/>
                        </a:spcAft>
                        <a:buClr>
                          <a:schemeClr val="dk1"/>
                        </a:buClr>
                        <a:buSzPts val="1500"/>
                        <a:buFont typeface="Calibri"/>
                        <a:buNone/>
                      </a:pPr>
                      <a:r>
                        <a:rPr lang="en-US" sz="1500" b="1" u="none" strike="noStrike" cap="none">
                          <a:latin typeface="Calibri"/>
                          <a:ea typeface="Calibri"/>
                          <a:cs typeface="Calibri"/>
                          <a:sym typeface="Calibri"/>
                        </a:rPr>
                        <a:t>Telemetry Connector--Customer Side</a:t>
                      </a:r>
                    </a:p>
                  </a:txBody>
                  <a:tcPr marL="11725" marR="11725" marT="11725" marB="11725" anchor="b">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A6A6A6"/>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46075">
                <a:tc>
                  <a:txBody>
                    <a:bodyPr/>
                    <a:lstStyle/>
                    <a:p>
                      <a:pPr marL="88900" marR="0" lvl="0" indent="-177800" algn="ctr" rtl="0">
                        <a:lnSpc>
                          <a:spcPct val="100000"/>
                        </a:lnSpc>
                        <a:spcBef>
                          <a:spcPts val="0"/>
                        </a:spcBef>
                        <a:spcAft>
                          <a:spcPts val="0"/>
                        </a:spcAft>
                        <a:buClr>
                          <a:schemeClr val="dk1"/>
                        </a:buClr>
                        <a:buSzPts val="1400"/>
                        <a:buFont typeface="Calibri"/>
                        <a:buNone/>
                      </a:pPr>
                      <a:r>
                        <a:rPr lang="en-US" sz="1400" b="1" u="none" strike="noStrike" cap="none">
                          <a:latin typeface="Calibri"/>
                          <a:ea typeface="Calibri"/>
                          <a:cs typeface="Calibri"/>
                          <a:sym typeface="Calibri"/>
                        </a:rPr>
                        <a:t>Pin</a:t>
                      </a:r>
                    </a:p>
                  </a:txBody>
                  <a:tcPr marL="11725" marR="11725" marT="11725" marB="11725" anchor="b">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88900" marR="0" lvl="0" indent="-177800" algn="ctr" rtl="0">
                        <a:lnSpc>
                          <a:spcPct val="100000"/>
                        </a:lnSpc>
                        <a:spcBef>
                          <a:spcPts val="0"/>
                        </a:spcBef>
                        <a:spcAft>
                          <a:spcPts val="0"/>
                        </a:spcAft>
                        <a:buClr>
                          <a:schemeClr val="dk1"/>
                        </a:buClr>
                        <a:buSzPts val="1400"/>
                        <a:buFont typeface="Calibri"/>
                        <a:buNone/>
                      </a:pPr>
                      <a:r>
                        <a:rPr lang="en-US" sz="1400" b="1" u="none" strike="noStrike" cap="none">
                          <a:latin typeface="Calibri"/>
                          <a:ea typeface="Calibri"/>
                          <a:cs typeface="Calibri"/>
                          <a:sym typeface="Calibri"/>
                        </a:rPr>
                        <a:t>Function</a:t>
                      </a:r>
                    </a:p>
                  </a:txBody>
                  <a:tcPr marL="11725" marR="11725" marT="11725" marB="11725"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88900" marR="0" lvl="0" indent="-177800" algn="ctr" rtl="0">
                        <a:lnSpc>
                          <a:spcPct val="100000"/>
                        </a:lnSpc>
                        <a:spcBef>
                          <a:spcPts val="0"/>
                        </a:spcBef>
                        <a:spcAft>
                          <a:spcPts val="0"/>
                        </a:spcAft>
                        <a:buClr>
                          <a:schemeClr val="dk1"/>
                        </a:buClr>
                        <a:buSzPts val="1400"/>
                        <a:buFont typeface="Calibri"/>
                        <a:buNone/>
                      </a:pPr>
                      <a:r>
                        <a:rPr lang="en-US" sz="1400" b="1" u="none" strike="noStrike" cap="none">
                          <a:latin typeface="Calibri"/>
                          <a:ea typeface="Calibri"/>
                          <a:cs typeface="Calibri"/>
                          <a:sym typeface="Calibri"/>
                        </a:rPr>
                        <a:t>Pin</a:t>
                      </a:r>
                    </a:p>
                  </a:txBody>
                  <a:tcPr marL="11725" marR="11725" marT="11725" marB="11725"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88900" marR="0" lvl="0" indent="-177800" algn="ctr" rtl="0">
                        <a:lnSpc>
                          <a:spcPct val="100000"/>
                        </a:lnSpc>
                        <a:spcBef>
                          <a:spcPts val="0"/>
                        </a:spcBef>
                        <a:spcAft>
                          <a:spcPts val="0"/>
                        </a:spcAft>
                        <a:buClr>
                          <a:schemeClr val="dk1"/>
                        </a:buClr>
                        <a:buSzPts val="1400"/>
                        <a:buFont typeface="Calibri"/>
                        <a:buNone/>
                      </a:pPr>
                      <a:r>
                        <a:rPr lang="en-US" sz="1400" b="1" u="none" strike="noStrike" cap="none">
                          <a:latin typeface="Calibri"/>
                          <a:ea typeface="Calibri"/>
                          <a:cs typeface="Calibri"/>
                          <a:sym typeface="Calibri"/>
                        </a:rPr>
                        <a:t>Function</a:t>
                      </a:r>
                    </a:p>
                  </a:txBody>
                  <a:tcPr marL="11725" marR="11725" marT="11725" marB="11725" anchor="b">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34950">
                <a:tc>
                  <a:txBody>
                    <a:bodyPr/>
                    <a:lstStyle/>
                    <a:p>
                      <a:pPr marL="88900" marR="0" lvl="0" indent="-177800" algn="r"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1</a:t>
                      </a:r>
                    </a:p>
                  </a:txBody>
                  <a:tcPr marL="11725" marR="11725" marT="11725" marB="11725" anchor="b">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88900" marR="0" lvl="0" indent="-177800" algn="l"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 Thermocouple 1</a:t>
                      </a:r>
                    </a:p>
                  </a:txBody>
                  <a:tcPr marL="11725" marR="11725" marT="11725" marB="11725"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88900" marR="0" lvl="0" indent="-177800" algn="r"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20</a:t>
                      </a:r>
                    </a:p>
                  </a:txBody>
                  <a:tcPr marL="11725" marR="11725" marT="11725" marB="11725"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88900" marR="0" lvl="0" indent="-177800" algn="l"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 </a:t>
                      </a:r>
                      <a:r>
                        <a:rPr lang="en-US" sz="1400" u="none" strike="noStrike" cap="none">
                          <a:solidFill>
                            <a:schemeClr val="dk1"/>
                          </a:solidFill>
                          <a:latin typeface="Calibri"/>
                          <a:ea typeface="Calibri"/>
                          <a:cs typeface="Calibri"/>
                          <a:sym typeface="Calibri"/>
                        </a:rPr>
                        <a:t> N/C</a:t>
                      </a:r>
                    </a:p>
                  </a:txBody>
                  <a:tcPr marL="11725" marR="11725" marT="11725" marB="11725" anchor="b">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34950">
                <a:tc>
                  <a:txBody>
                    <a:bodyPr/>
                    <a:lstStyle/>
                    <a:p>
                      <a:pPr marL="88900" marR="0" lvl="0" indent="-177800" algn="r"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2</a:t>
                      </a:r>
                    </a:p>
                  </a:txBody>
                  <a:tcPr marL="11725" marR="11725" marT="11725" marB="11725" anchor="b">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88900" marR="0" lvl="0" indent="-177800" algn="l"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 Thermocouple 2</a:t>
                      </a:r>
                    </a:p>
                  </a:txBody>
                  <a:tcPr marL="11725" marR="11725" marT="11725" marB="11725"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88900" marR="0" lvl="0" indent="-177800" algn="r"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21</a:t>
                      </a:r>
                    </a:p>
                  </a:txBody>
                  <a:tcPr marL="11725" marR="11725" marT="11725" marB="11725"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88900" marR="0" lvl="0" indent="-177800" algn="l"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 </a:t>
                      </a:r>
                      <a:r>
                        <a:rPr lang="en-US" sz="1400" u="none" strike="noStrike" cap="none">
                          <a:solidFill>
                            <a:schemeClr val="dk1"/>
                          </a:solidFill>
                          <a:latin typeface="Calibri"/>
                          <a:ea typeface="Calibri"/>
                          <a:cs typeface="Calibri"/>
                          <a:sym typeface="Calibri"/>
                        </a:rPr>
                        <a:t> N/C</a:t>
                      </a:r>
                    </a:p>
                  </a:txBody>
                  <a:tcPr marL="11725" marR="11725" marT="11725" marB="11725" anchor="b">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34950">
                <a:tc>
                  <a:txBody>
                    <a:bodyPr/>
                    <a:lstStyle/>
                    <a:p>
                      <a:pPr marL="88900" marR="0" lvl="0" indent="-177800" algn="r"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3</a:t>
                      </a:r>
                    </a:p>
                  </a:txBody>
                  <a:tcPr marL="11725" marR="11725" marT="11725" marB="11725" anchor="b">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88900" marR="0" lvl="0" indent="-177800" algn="l"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 Pressure Gauge</a:t>
                      </a:r>
                    </a:p>
                  </a:txBody>
                  <a:tcPr marL="11725" marR="11725" marT="11725" marB="11725"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88900" marR="0" lvl="0" indent="-177800" algn="r"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22</a:t>
                      </a:r>
                    </a:p>
                  </a:txBody>
                  <a:tcPr marL="11725" marR="11725" marT="11725" marB="11725"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88900" marR="0" lvl="0" indent="-177800" algn="l"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 </a:t>
                      </a:r>
                      <a:r>
                        <a:rPr lang="en-US" sz="1400" u="none" strike="noStrike" cap="none">
                          <a:solidFill>
                            <a:schemeClr val="dk1"/>
                          </a:solidFill>
                          <a:latin typeface="Calibri"/>
                          <a:ea typeface="Calibri"/>
                          <a:cs typeface="Calibri"/>
                          <a:sym typeface="Calibri"/>
                        </a:rPr>
                        <a:t> N/C</a:t>
                      </a:r>
                    </a:p>
                  </a:txBody>
                  <a:tcPr marL="11725" marR="11725" marT="11725" marB="11725" anchor="b">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34950">
                <a:tc>
                  <a:txBody>
                    <a:bodyPr/>
                    <a:lstStyle/>
                    <a:p>
                      <a:pPr marL="88900" marR="0" lvl="0" indent="-177800" algn="r"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4</a:t>
                      </a:r>
                    </a:p>
                  </a:txBody>
                  <a:tcPr marL="11725" marR="11725" marT="11725" marB="11725" anchor="b">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88900" marR="0" lvl="0" indent="-177800" algn="l"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 Pressure Sensor</a:t>
                      </a:r>
                    </a:p>
                  </a:txBody>
                  <a:tcPr marL="11725" marR="11725" marT="11725" marB="11725"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88900" marR="0" lvl="0" indent="-177800" algn="r"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23</a:t>
                      </a:r>
                    </a:p>
                  </a:txBody>
                  <a:tcPr marL="11725" marR="11725" marT="11725" marB="11725"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88900" marR="0" lvl="0" indent="-177800" algn="l"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 </a:t>
                      </a:r>
                      <a:r>
                        <a:rPr lang="en-US" sz="1400" u="none" strike="noStrike" cap="none">
                          <a:solidFill>
                            <a:schemeClr val="dk1"/>
                          </a:solidFill>
                          <a:latin typeface="Calibri"/>
                          <a:ea typeface="Calibri"/>
                          <a:cs typeface="Calibri"/>
                          <a:sym typeface="Calibri"/>
                        </a:rPr>
                        <a:t> N/C</a:t>
                      </a:r>
                    </a:p>
                  </a:txBody>
                  <a:tcPr marL="11725" marR="11725" marT="11725" marB="11725" anchor="b">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34950">
                <a:tc>
                  <a:txBody>
                    <a:bodyPr/>
                    <a:lstStyle/>
                    <a:p>
                      <a:pPr marL="88900" marR="0" lvl="0" indent="-177800" algn="r"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5</a:t>
                      </a:r>
                    </a:p>
                  </a:txBody>
                  <a:tcPr marL="11725" marR="11725" marT="11725" marB="11725" anchor="b">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88900" marR="0" lvl="0" indent="-177800" algn="l"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 5 V supply</a:t>
                      </a:r>
                    </a:p>
                  </a:txBody>
                  <a:tcPr marL="11725" marR="11725" marT="11725" marB="11725"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88900" marR="0" lvl="0" indent="-177800" algn="r"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24</a:t>
                      </a:r>
                    </a:p>
                  </a:txBody>
                  <a:tcPr marL="11725" marR="11725" marT="11725" marB="11725"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88900" marR="0" lvl="0" indent="-177800" algn="l"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 </a:t>
                      </a:r>
                      <a:r>
                        <a:rPr lang="en-US" sz="1400" u="none" strike="noStrike" cap="none">
                          <a:solidFill>
                            <a:schemeClr val="dk1"/>
                          </a:solidFill>
                          <a:latin typeface="Calibri"/>
                          <a:ea typeface="Calibri"/>
                          <a:cs typeface="Calibri"/>
                          <a:sym typeface="Calibri"/>
                        </a:rPr>
                        <a:t> N/C</a:t>
                      </a:r>
                    </a:p>
                  </a:txBody>
                  <a:tcPr marL="11725" marR="11725" marT="11725" marB="11725" anchor="b">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34950">
                <a:tc>
                  <a:txBody>
                    <a:bodyPr/>
                    <a:lstStyle/>
                    <a:p>
                      <a:pPr marL="88900" marR="0" lvl="0" indent="-177800" algn="r"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6</a:t>
                      </a:r>
                    </a:p>
                  </a:txBody>
                  <a:tcPr marL="11725" marR="11725" marT="11725" marB="11725" anchor="b">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88900" marR="0" lvl="0" indent="-177800" algn="l"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 12 V supply</a:t>
                      </a:r>
                    </a:p>
                  </a:txBody>
                  <a:tcPr marL="11725" marR="11725" marT="11725" marB="11725"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88900" marR="0" lvl="0" indent="-177800" algn="r"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25</a:t>
                      </a:r>
                    </a:p>
                  </a:txBody>
                  <a:tcPr marL="11725" marR="11725" marT="11725" marB="11725"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88900" marR="0" lvl="0" indent="-177800" algn="l"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 </a:t>
                      </a:r>
                      <a:r>
                        <a:rPr lang="en-US" sz="1400" u="none" strike="noStrike" cap="none">
                          <a:solidFill>
                            <a:schemeClr val="dk1"/>
                          </a:solidFill>
                          <a:latin typeface="Calibri"/>
                          <a:ea typeface="Calibri"/>
                          <a:cs typeface="Calibri"/>
                          <a:sym typeface="Calibri"/>
                        </a:rPr>
                        <a:t> N/C</a:t>
                      </a:r>
                    </a:p>
                  </a:txBody>
                  <a:tcPr marL="11725" marR="11725" marT="11725" marB="11725" anchor="b">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34950">
                <a:tc>
                  <a:txBody>
                    <a:bodyPr/>
                    <a:lstStyle/>
                    <a:p>
                      <a:pPr marL="88900" marR="0" lvl="0" indent="-177800" algn="r"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7</a:t>
                      </a:r>
                    </a:p>
                  </a:txBody>
                  <a:tcPr marL="11725" marR="11725" marT="11725" marB="11725" anchor="b">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88900" marR="0" lvl="0" indent="-177800" algn="l"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 24 V Supply</a:t>
                      </a:r>
                    </a:p>
                  </a:txBody>
                  <a:tcPr marL="11725" marR="11725" marT="11725" marB="11725"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88900" marR="0" lvl="0" indent="-177800" algn="r"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26</a:t>
                      </a:r>
                    </a:p>
                  </a:txBody>
                  <a:tcPr marL="11725" marR="11725" marT="11725" marB="11725"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88900" marR="0" lvl="0" indent="-177800" algn="l"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 </a:t>
                      </a:r>
                      <a:r>
                        <a:rPr lang="en-US" sz="1400" u="none" strike="noStrike" cap="none">
                          <a:solidFill>
                            <a:schemeClr val="dk1"/>
                          </a:solidFill>
                          <a:latin typeface="Calibri"/>
                          <a:ea typeface="Calibri"/>
                          <a:cs typeface="Calibri"/>
                          <a:sym typeface="Calibri"/>
                        </a:rPr>
                        <a:t> N/C</a:t>
                      </a:r>
                    </a:p>
                  </a:txBody>
                  <a:tcPr marL="11725" marR="11725" marT="11725" marB="11725" anchor="b">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34950">
                <a:tc>
                  <a:txBody>
                    <a:bodyPr/>
                    <a:lstStyle/>
                    <a:p>
                      <a:pPr marL="88900" marR="0" lvl="0" indent="-177800" algn="r"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8</a:t>
                      </a:r>
                    </a:p>
                  </a:txBody>
                  <a:tcPr marL="11725" marR="11725" marT="11725" marB="11725" anchor="b">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88900" marR="0" lvl="0" indent="-177800" algn="l"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 N/C</a:t>
                      </a:r>
                    </a:p>
                  </a:txBody>
                  <a:tcPr marL="11725" marR="11725" marT="11725" marB="11725"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88900" marR="0" lvl="0" indent="-177800" algn="r"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27</a:t>
                      </a:r>
                    </a:p>
                  </a:txBody>
                  <a:tcPr marL="11725" marR="11725" marT="11725" marB="11725"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88900" marR="0" lvl="0" indent="-177800" algn="l"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 </a:t>
                      </a:r>
                      <a:r>
                        <a:rPr lang="en-US" sz="1400" u="none" strike="noStrike" cap="none">
                          <a:solidFill>
                            <a:schemeClr val="dk1"/>
                          </a:solidFill>
                          <a:latin typeface="Calibri"/>
                          <a:ea typeface="Calibri"/>
                          <a:cs typeface="Calibri"/>
                          <a:sym typeface="Calibri"/>
                        </a:rPr>
                        <a:t> N/C</a:t>
                      </a:r>
                    </a:p>
                  </a:txBody>
                  <a:tcPr marL="11725" marR="11725" marT="11725" marB="11725" anchor="b">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34950">
                <a:tc>
                  <a:txBody>
                    <a:bodyPr/>
                    <a:lstStyle/>
                    <a:p>
                      <a:pPr marL="88900" marR="0" lvl="0" indent="-177800" algn="r"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9</a:t>
                      </a:r>
                    </a:p>
                  </a:txBody>
                  <a:tcPr marL="11725" marR="11725" marT="11725" marB="11725" anchor="b">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88900" marR="0" lvl="0" indent="-177800" algn="l"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 </a:t>
                      </a:r>
                      <a:r>
                        <a:rPr lang="en-US" sz="1400" u="none" strike="noStrike" cap="none">
                          <a:solidFill>
                            <a:schemeClr val="dk1"/>
                          </a:solidFill>
                          <a:latin typeface="Calibri"/>
                          <a:ea typeface="Calibri"/>
                          <a:cs typeface="Calibri"/>
                          <a:sym typeface="Calibri"/>
                        </a:rPr>
                        <a:t> N/C</a:t>
                      </a:r>
                    </a:p>
                  </a:txBody>
                  <a:tcPr marL="11725" marR="11725" marT="11725" marB="11725"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88900" marR="0" lvl="0" indent="-177800" algn="r"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28</a:t>
                      </a:r>
                    </a:p>
                  </a:txBody>
                  <a:tcPr marL="11725" marR="11725" marT="11725" marB="11725"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88900" marR="0" lvl="0" indent="-177800" algn="l"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 </a:t>
                      </a:r>
                      <a:r>
                        <a:rPr lang="en-US" sz="1400" u="none" strike="noStrike" cap="none">
                          <a:solidFill>
                            <a:schemeClr val="dk1"/>
                          </a:solidFill>
                          <a:latin typeface="Calibri"/>
                          <a:ea typeface="Calibri"/>
                          <a:cs typeface="Calibri"/>
                          <a:sym typeface="Calibri"/>
                        </a:rPr>
                        <a:t> N/C</a:t>
                      </a:r>
                    </a:p>
                  </a:txBody>
                  <a:tcPr marL="11725" marR="11725" marT="11725" marB="11725" anchor="b">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34950">
                <a:tc>
                  <a:txBody>
                    <a:bodyPr/>
                    <a:lstStyle/>
                    <a:p>
                      <a:pPr marL="88900" marR="0" lvl="0" indent="-177800" algn="r"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10</a:t>
                      </a:r>
                    </a:p>
                  </a:txBody>
                  <a:tcPr marL="11725" marR="11725" marT="11725" marB="11725" anchor="b">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88900" marR="0" lvl="0" indent="-177800" algn="l"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 </a:t>
                      </a:r>
                      <a:r>
                        <a:rPr lang="en-US" sz="1400" u="none" strike="noStrike" cap="none">
                          <a:solidFill>
                            <a:schemeClr val="dk1"/>
                          </a:solidFill>
                          <a:latin typeface="Calibri"/>
                          <a:ea typeface="Calibri"/>
                          <a:cs typeface="Calibri"/>
                          <a:sym typeface="Calibri"/>
                        </a:rPr>
                        <a:t> N/C</a:t>
                      </a:r>
                    </a:p>
                  </a:txBody>
                  <a:tcPr marL="11725" marR="11725" marT="11725" marB="11725"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88900" marR="0" lvl="0" indent="-177800" algn="r"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29</a:t>
                      </a:r>
                    </a:p>
                  </a:txBody>
                  <a:tcPr marL="11725" marR="11725" marT="11725" marB="11725"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88900" marR="0" lvl="0" indent="-177800" algn="l"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 </a:t>
                      </a:r>
                      <a:r>
                        <a:rPr lang="en-US" sz="1400" u="none" strike="noStrike" cap="none">
                          <a:solidFill>
                            <a:schemeClr val="dk1"/>
                          </a:solidFill>
                          <a:latin typeface="Calibri"/>
                          <a:ea typeface="Calibri"/>
                          <a:cs typeface="Calibri"/>
                          <a:sym typeface="Calibri"/>
                        </a:rPr>
                        <a:t> N/C</a:t>
                      </a:r>
                    </a:p>
                  </a:txBody>
                  <a:tcPr marL="11725" marR="11725" marT="11725" marB="11725" anchor="b">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34950">
                <a:tc>
                  <a:txBody>
                    <a:bodyPr/>
                    <a:lstStyle/>
                    <a:p>
                      <a:pPr marL="88900" marR="0" lvl="0" indent="-177800" algn="r"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11</a:t>
                      </a:r>
                    </a:p>
                  </a:txBody>
                  <a:tcPr marL="11725" marR="11725" marT="11725" marB="11725" anchor="b">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88900" marR="0" lvl="0" indent="-177800" algn="l"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 </a:t>
                      </a:r>
                      <a:r>
                        <a:rPr lang="en-US" sz="1400" u="none" strike="noStrike" cap="none">
                          <a:solidFill>
                            <a:schemeClr val="dk1"/>
                          </a:solidFill>
                          <a:latin typeface="Calibri"/>
                          <a:ea typeface="Calibri"/>
                          <a:cs typeface="Calibri"/>
                          <a:sym typeface="Calibri"/>
                        </a:rPr>
                        <a:t> N/C</a:t>
                      </a:r>
                    </a:p>
                  </a:txBody>
                  <a:tcPr marL="11725" marR="11725" marT="11725" marB="11725"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88900" marR="0" lvl="0" indent="-177800" algn="r"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30</a:t>
                      </a:r>
                    </a:p>
                  </a:txBody>
                  <a:tcPr marL="11725" marR="11725" marT="11725" marB="11725"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88900" marR="0" lvl="0" indent="-177800" algn="l"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 </a:t>
                      </a:r>
                      <a:r>
                        <a:rPr lang="en-US" sz="1400" u="none" strike="noStrike" cap="none">
                          <a:solidFill>
                            <a:schemeClr val="dk1"/>
                          </a:solidFill>
                          <a:latin typeface="Calibri"/>
                          <a:ea typeface="Calibri"/>
                          <a:cs typeface="Calibri"/>
                          <a:sym typeface="Calibri"/>
                        </a:rPr>
                        <a:t> N/C</a:t>
                      </a:r>
                    </a:p>
                  </a:txBody>
                  <a:tcPr marL="11725" marR="11725" marT="11725" marB="11725" anchor="b">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34950">
                <a:tc>
                  <a:txBody>
                    <a:bodyPr/>
                    <a:lstStyle/>
                    <a:p>
                      <a:pPr marL="88900" marR="0" lvl="0" indent="-177800" algn="r"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12</a:t>
                      </a:r>
                    </a:p>
                  </a:txBody>
                  <a:tcPr marL="11725" marR="11725" marT="11725" marB="11725" anchor="b">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88900" marR="0" lvl="0" indent="-177800" algn="l"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 </a:t>
                      </a:r>
                      <a:r>
                        <a:rPr lang="en-US" sz="1400" u="none" strike="noStrike" cap="none">
                          <a:solidFill>
                            <a:schemeClr val="dk1"/>
                          </a:solidFill>
                          <a:latin typeface="Calibri"/>
                          <a:ea typeface="Calibri"/>
                          <a:cs typeface="Calibri"/>
                          <a:sym typeface="Calibri"/>
                        </a:rPr>
                        <a:t> N/C</a:t>
                      </a:r>
                    </a:p>
                  </a:txBody>
                  <a:tcPr marL="11725" marR="11725" marT="11725" marB="11725"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88900" marR="0" lvl="0" indent="-177800" algn="r"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31</a:t>
                      </a:r>
                    </a:p>
                  </a:txBody>
                  <a:tcPr marL="11725" marR="11725" marT="11725" marB="11725"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88900" marR="0" lvl="0" indent="-177800" algn="l"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 </a:t>
                      </a:r>
                      <a:r>
                        <a:rPr lang="en-US" sz="1400" u="none" strike="noStrike" cap="none">
                          <a:solidFill>
                            <a:schemeClr val="dk1"/>
                          </a:solidFill>
                          <a:latin typeface="Calibri"/>
                          <a:ea typeface="Calibri"/>
                          <a:cs typeface="Calibri"/>
                          <a:sym typeface="Calibri"/>
                        </a:rPr>
                        <a:t> N/C</a:t>
                      </a:r>
                    </a:p>
                  </a:txBody>
                  <a:tcPr marL="11725" marR="11725" marT="11725" marB="11725" anchor="b">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34950">
                <a:tc>
                  <a:txBody>
                    <a:bodyPr/>
                    <a:lstStyle/>
                    <a:p>
                      <a:pPr marL="88900" marR="0" lvl="0" indent="-177800" algn="r"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13</a:t>
                      </a:r>
                    </a:p>
                  </a:txBody>
                  <a:tcPr marL="11725" marR="11725" marT="11725" marB="11725" anchor="b">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88900" marR="0" lvl="0" indent="-177800" algn="l"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 </a:t>
                      </a:r>
                      <a:r>
                        <a:rPr lang="en-US" sz="1400" u="none" strike="noStrike" cap="none">
                          <a:solidFill>
                            <a:schemeClr val="dk1"/>
                          </a:solidFill>
                          <a:latin typeface="Calibri"/>
                          <a:ea typeface="Calibri"/>
                          <a:cs typeface="Calibri"/>
                          <a:sym typeface="Calibri"/>
                        </a:rPr>
                        <a:t> N/C</a:t>
                      </a:r>
                    </a:p>
                  </a:txBody>
                  <a:tcPr marL="11725" marR="11725" marT="11725" marB="11725"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88900" marR="0" lvl="0" indent="-177800" algn="r"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32</a:t>
                      </a:r>
                    </a:p>
                  </a:txBody>
                  <a:tcPr marL="11725" marR="11725" marT="11725" marB="11725"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88900" marR="0" lvl="0" indent="-177800" algn="l"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 Computer Serial Port</a:t>
                      </a:r>
                    </a:p>
                  </a:txBody>
                  <a:tcPr marL="11725" marR="11725" marT="11725" marB="11725" anchor="b">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234950">
                <a:tc>
                  <a:txBody>
                    <a:bodyPr/>
                    <a:lstStyle/>
                    <a:p>
                      <a:pPr marL="88900" marR="0" lvl="0" indent="-177800" algn="r"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14</a:t>
                      </a:r>
                    </a:p>
                  </a:txBody>
                  <a:tcPr marL="11725" marR="11725" marT="11725" marB="11725" anchor="b">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88900" marR="0" lvl="0" indent="-177800" algn="l"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 </a:t>
                      </a:r>
                      <a:r>
                        <a:rPr lang="en-US" sz="1400" u="none" strike="noStrike" cap="none">
                          <a:solidFill>
                            <a:schemeClr val="dk1"/>
                          </a:solidFill>
                          <a:latin typeface="Calibri"/>
                          <a:ea typeface="Calibri"/>
                          <a:cs typeface="Calibri"/>
                          <a:sym typeface="Calibri"/>
                        </a:rPr>
                        <a:t> N/C</a:t>
                      </a:r>
                    </a:p>
                  </a:txBody>
                  <a:tcPr marL="11725" marR="11725" marT="11725" marB="11725"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88900" marR="0" lvl="0" indent="-177800" algn="r"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33</a:t>
                      </a:r>
                    </a:p>
                  </a:txBody>
                  <a:tcPr marL="11725" marR="11725" marT="11725" marB="11725"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88900" marR="0" lvl="0" indent="-177800" algn="l"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 GND Serial Port</a:t>
                      </a:r>
                    </a:p>
                  </a:txBody>
                  <a:tcPr marL="11725" marR="11725" marT="11725" marB="11725" anchor="b">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246075">
                <a:tc>
                  <a:txBody>
                    <a:bodyPr/>
                    <a:lstStyle/>
                    <a:p>
                      <a:pPr marL="88900" marR="0" lvl="0" indent="-177800" algn="r"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15</a:t>
                      </a:r>
                    </a:p>
                  </a:txBody>
                  <a:tcPr marL="11725" marR="11725" marT="11725" marB="11725" anchor="b">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88900" marR="0" lvl="0" indent="-177800" algn="l"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 </a:t>
                      </a:r>
                      <a:r>
                        <a:rPr lang="en-US" sz="1400" u="none" strike="noStrike" cap="none">
                          <a:solidFill>
                            <a:schemeClr val="dk1"/>
                          </a:solidFill>
                          <a:latin typeface="Calibri"/>
                          <a:ea typeface="Calibri"/>
                          <a:cs typeface="Calibri"/>
                          <a:sym typeface="Calibri"/>
                        </a:rPr>
                        <a:t> N/C</a:t>
                      </a:r>
                    </a:p>
                  </a:txBody>
                  <a:tcPr marL="11725" marR="11725" marT="11725" marB="11725"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88900" marR="0" lvl="0" indent="-177800" algn="r"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34</a:t>
                      </a:r>
                    </a:p>
                  </a:txBody>
                  <a:tcPr marL="11725" marR="11725" marT="11725" marB="11725"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88900" marR="0" lvl="0" indent="-177800" algn="l"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 </a:t>
                      </a:r>
                      <a:r>
                        <a:rPr lang="en-US" sz="1400" u="none" strike="noStrike" cap="none">
                          <a:solidFill>
                            <a:schemeClr val="dk1"/>
                          </a:solidFill>
                          <a:latin typeface="Calibri"/>
                          <a:ea typeface="Calibri"/>
                          <a:cs typeface="Calibri"/>
                          <a:sym typeface="Calibri"/>
                        </a:rPr>
                        <a:t> N/C</a:t>
                      </a:r>
                    </a:p>
                  </a:txBody>
                  <a:tcPr marL="11725" marR="11725" marT="11725" marB="11725" anchor="b">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234950">
                <a:tc>
                  <a:txBody>
                    <a:bodyPr/>
                    <a:lstStyle/>
                    <a:p>
                      <a:pPr marL="88900" marR="0" lvl="0" indent="-177800" algn="r"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16</a:t>
                      </a:r>
                    </a:p>
                  </a:txBody>
                  <a:tcPr marL="11725" marR="11725" marT="11725" marB="11725" anchor="b">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88900" marR="0" lvl="0" indent="-177800" algn="l"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 </a:t>
                      </a:r>
                      <a:r>
                        <a:rPr lang="en-US" sz="1400" u="none" strike="noStrike" cap="none">
                          <a:solidFill>
                            <a:schemeClr val="dk1"/>
                          </a:solidFill>
                          <a:latin typeface="Calibri"/>
                          <a:ea typeface="Calibri"/>
                          <a:cs typeface="Calibri"/>
                          <a:sym typeface="Calibri"/>
                        </a:rPr>
                        <a:t> N/C</a:t>
                      </a:r>
                    </a:p>
                  </a:txBody>
                  <a:tcPr marL="11725" marR="11725" marT="11725" marB="11725"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88900" marR="0" lvl="0" indent="-177800" algn="r"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35</a:t>
                      </a:r>
                    </a:p>
                  </a:txBody>
                  <a:tcPr marL="11725" marR="11725" marT="11725" marB="11725"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88900" marR="0" lvl="0" indent="-177800" algn="l"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 </a:t>
                      </a:r>
                      <a:r>
                        <a:rPr lang="en-US" sz="1400" u="none" strike="noStrike" cap="none">
                          <a:solidFill>
                            <a:schemeClr val="dk1"/>
                          </a:solidFill>
                          <a:latin typeface="Calibri"/>
                          <a:ea typeface="Calibri"/>
                          <a:cs typeface="Calibri"/>
                          <a:sym typeface="Calibri"/>
                        </a:rPr>
                        <a:t> N/C</a:t>
                      </a:r>
                    </a:p>
                  </a:txBody>
                  <a:tcPr marL="11725" marR="11725" marT="11725" marB="11725" anchor="b">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234950">
                <a:tc>
                  <a:txBody>
                    <a:bodyPr/>
                    <a:lstStyle/>
                    <a:p>
                      <a:pPr marL="88900" marR="0" lvl="0" indent="-177800" algn="r"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17</a:t>
                      </a:r>
                    </a:p>
                  </a:txBody>
                  <a:tcPr marL="11725" marR="11725" marT="11725" marB="11725" anchor="b">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88900" marR="0" lvl="0" indent="-177800" algn="l"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 </a:t>
                      </a:r>
                      <a:r>
                        <a:rPr lang="en-US" sz="1400" u="none" strike="noStrike" cap="none">
                          <a:solidFill>
                            <a:schemeClr val="dk1"/>
                          </a:solidFill>
                          <a:latin typeface="Calibri"/>
                          <a:ea typeface="Calibri"/>
                          <a:cs typeface="Calibri"/>
                          <a:sym typeface="Calibri"/>
                        </a:rPr>
                        <a:t> N/C</a:t>
                      </a:r>
                    </a:p>
                  </a:txBody>
                  <a:tcPr marL="11725" marR="11725" marT="11725" marB="11725"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88900" marR="0" lvl="0" indent="-177800" algn="r"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36</a:t>
                      </a:r>
                    </a:p>
                  </a:txBody>
                  <a:tcPr marL="11725" marR="11725" marT="11725" marB="11725"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88900" marR="0" lvl="0" indent="-177800" algn="l"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 GND</a:t>
                      </a:r>
                    </a:p>
                  </a:txBody>
                  <a:tcPr marL="11725" marR="11725" marT="11725" marB="11725" anchor="b">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234950">
                <a:tc>
                  <a:txBody>
                    <a:bodyPr/>
                    <a:lstStyle/>
                    <a:p>
                      <a:pPr marL="88900" marR="0" lvl="0" indent="-177800" algn="r"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18</a:t>
                      </a:r>
                    </a:p>
                  </a:txBody>
                  <a:tcPr marL="11725" marR="11725" marT="11725" marB="11725" anchor="b">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88900" marR="0" lvl="0" indent="-177800" algn="l"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 GND</a:t>
                      </a:r>
                    </a:p>
                  </a:txBody>
                  <a:tcPr marL="11725" marR="11725" marT="11725" marB="11725"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88900" marR="0" lvl="0" indent="-177800" algn="r"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37</a:t>
                      </a:r>
                    </a:p>
                  </a:txBody>
                  <a:tcPr marL="11725" marR="11725" marT="11725" marB="11725"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88900" marR="0" lvl="0" indent="-177800" algn="l"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 GND</a:t>
                      </a:r>
                    </a:p>
                  </a:txBody>
                  <a:tcPr marL="11725" marR="11725" marT="11725" marB="11725" anchor="b">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246075">
                <a:tc>
                  <a:txBody>
                    <a:bodyPr/>
                    <a:lstStyle/>
                    <a:p>
                      <a:pPr marL="88900" marR="0" lvl="0" indent="-177800" algn="r"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19</a:t>
                      </a:r>
                    </a:p>
                  </a:txBody>
                  <a:tcPr marL="11725" marR="11725" marT="11725" marB="11725" anchor="b">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88900" marR="0" lvl="0" indent="-177800" algn="l"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 GND</a:t>
                      </a:r>
                    </a:p>
                  </a:txBody>
                  <a:tcPr marL="11725" marR="11725" marT="11725" marB="11725"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88900" marR="0" lvl="0" indent="-177800" algn="l"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 </a:t>
                      </a:r>
                    </a:p>
                  </a:txBody>
                  <a:tcPr marL="11725" marR="11725" marT="11725" marB="11725"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000000"/>
                    </a:solidFill>
                  </a:tcPr>
                </a:tc>
                <a:tc>
                  <a:txBody>
                    <a:bodyPr/>
                    <a:lstStyle/>
                    <a:p>
                      <a:pPr marL="88900" marR="0" lvl="0" indent="-177800" algn="l" rtl="0">
                        <a:lnSpc>
                          <a:spcPct val="100000"/>
                        </a:lnSpc>
                        <a:spcBef>
                          <a:spcPts val="0"/>
                        </a:spcBef>
                        <a:spcAft>
                          <a:spcPts val="0"/>
                        </a:spcAft>
                        <a:buClr>
                          <a:schemeClr val="dk1"/>
                        </a:buClr>
                        <a:buSzPts val="1400"/>
                        <a:buFont typeface="Calibri"/>
                        <a:buNone/>
                      </a:pPr>
                      <a:r>
                        <a:rPr lang="en-US" sz="1400" u="none" strike="noStrike" cap="none">
                          <a:latin typeface="Calibri"/>
                          <a:ea typeface="Calibri"/>
                          <a:cs typeface="Calibri"/>
                          <a:sym typeface="Calibri"/>
                        </a:rPr>
                        <a:t> </a:t>
                      </a:r>
                    </a:p>
                  </a:txBody>
                  <a:tcPr marL="11725" marR="11725" marT="11725" marB="11725" anchor="b">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0020"/>
                  </a:ext>
                </a:extLst>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Shape 849"/>
          <p:cNvSpPr txBox="1">
            <a:spLocks noGrp="1"/>
          </p:cNvSpPr>
          <p:nvPr>
            <p:ph type="ctrTitle"/>
          </p:nvPr>
        </p:nvSpPr>
        <p:spPr>
          <a:xfrm>
            <a:off x="685800" y="2130425"/>
            <a:ext cx="7772400" cy="1470025"/>
          </a:xfrm>
          <a:prstGeom prst="rect">
            <a:avLst/>
          </a:prstGeom>
          <a:noFill/>
          <a:ln>
            <a:noFill/>
          </a:ln>
        </p:spPr>
        <p:txBody>
          <a:bodyPr wrap="square" lIns="91425" tIns="45700" rIns="91425" bIns="45700" anchor="ctr" anchorCtr="0">
            <a:noAutofit/>
          </a:bodyPr>
          <a:lstStyle/>
          <a:p>
            <a:pPr marL="0" marR="0" lvl="0" indent="-88900" algn="ctr" rtl="0">
              <a:lnSpc>
                <a:spcPct val="100000"/>
              </a:lnSpc>
              <a:spcBef>
                <a:spcPts val="0"/>
              </a:spcBef>
              <a:spcAft>
                <a:spcPts val="0"/>
              </a:spcAft>
              <a:buClr>
                <a:schemeClr val="dk2"/>
              </a:buClr>
              <a:buSzPts val="1400"/>
              <a:buFont typeface="Century"/>
              <a:buNone/>
            </a:pPr>
            <a:r>
              <a:rPr lang="en-US" sz="4400" b="0" i="0" u="none" strike="noStrike" cap="none">
                <a:solidFill>
                  <a:schemeClr val="dk2"/>
                </a:solidFill>
                <a:latin typeface="Century"/>
                <a:ea typeface="Century"/>
                <a:cs typeface="Century"/>
                <a:sym typeface="Century"/>
              </a:rPr>
              <a:t>8.0 Project Management Plan (PMP)</a:t>
            </a:r>
          </a:p>
        </p:txBody>
      </p:sp>
      <p:sp>
        <p:nvSpPr>
          <p:cNvPr id="851" name="Shape 851"/>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62</a:t>
            </a:fld>
            <a:endParaRPr lang="en-US" sz="1400" b="0" i="0" u="none" strike="noStrike" cap="none">
              <a:solidFill>
                <a:schemeClr val="dk1"/>
              </a:solidFill>
              <a:latin typeface="Century"/>
              <a:ea typeface="Century"/>
              <a:cs typeface="Century"/>
              <a:sym typeface="Century"/>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Shape 864"/>
          <p:cNvSpPr txBox="1">
            <a:spLocks noGrp="1"/>
          </p:cNvSpPr>
          <p:nvPr>
            <p:ph type="title"/>
          </p:nvPr>
        </p:nvSpPr>
        <p:spPr>
          <a:xfrm>
            <a:off x="0" y="76200"/>
            <a:ext cx="8229600" cy="1143000"/>
          </a:xfrm>
          <a:prstGeom prst="rect">
            <a:avLst/>
          </a:prstGeom>
          <a:noFill/>
          <a:ln>
            <a:noFill/>
          </a:ln>
        </p:spPr>
        <p:txBody>
          <a:bodyPr wrap="square" lIns="91425" tIns="45700" rIns="91425" bIns="45700" anchor="ctr" anchorCtr="0">
            <a:noAutofit/>
          </a:bodyPr>
          <a:lstStyle/>
          <a:p>
            <a:pPr marL="0" marR="0" lvl="0" indent="-88900" algn="l" rtl="0">
              <a:lnSpc>
                <a:spcPct val="100000"/>
              </a:lnSpc>
              <a:spcBef>
                <a:spcPts val="0"/>
              </a:spcBef>
              <a:spcAft>
                <a:spcPts val="0"/>
              </a:spcAft>
              <a:buClr>
                <a:schemeClr val="dk2"/>
              </a:buClr>
              <a:buSzPts val="1400"/>
              <a:buFont typeface="Century"/>
              <a:buNone/>
            </a:pPr>
            <a:r>
              <a:rPr lang="en-US" sz="2800" b="0" i="0" u="none" strike="noStrike" cap="none">
                <a:solidFill>
                  <a:schemeClr val="dk2"/>
                </a:solidFill>
                <a:latin typeface="Century"/>
                <a:ea typeface="Century"/>
                <a:cs typeface="Century"/>
                <a:sym typeface="Century"/>
              </a:rPr>
              <a:t>Team Organization Chart</a:t>
            </a:r>
          </a:p>
        </p:txBody>
      </p:sp>
      <p:graphicFrame>
        <p:nvGraphicFramePr>
          <p:cNvPr id="865" name="Shape 865"/>
          <p:cNvGraphicFramePr/>
          <p:nvPr/>
        </p:nvGraphicFramePr>
        <p:xfrm>
          <a:off x="609600" y="1143000"/>
          <a:ext cx="7886700" cy="4652431"/>
        </p:xfrm>
        <a:graphic>
          <a:graphicData uri="http://schemas.openxmlformats.org/drawingml/2006/table">
            <a:tbl>
              <a:tblPr firstRow="1" bandRow="1">
                <a:noFill/>
                <a:tableStyleId>{4C7DEF4F-A8FE-411A-99C3-3C17D1F4CECC}</a:tableStyleId>
              </a:tblPr>
              <a:tblGrid>
                <a:gridCol w="3943350">
                  <a:extLst>
                    <a:ext uri="{9D8B030D-6E8A-4147-A177-3AD203B41FA5}">
                      <a16:colId xmlns:a16="http://schemas.microsoft.com/office/drawing/2014/main" val="20000"/>
                    </a:ext>
                  </a:extLst>
                </a:gridCol>
                <a:gridCol w="3943350">
                  <a:extLst>
                    <a:ext uri="{9D8B030D-6E8A-4147-A177-3AD203B41FA5}">
                      <a16:colId xmlns:a16="http://schemas.microsoft.com/office/drawing/2014/main" val="20001"/>
                    </a:ext>
                  </a:extLst>
                </a:gridCol>
              </a:tblGrid>
              <a:tr h="370850">
                <a:tc>
                  <a:txBody>
                    <a:bodyPr/>
                    <a:lstStyle/>
                    <a:p>
                      <a:pPr marL="0" marR="0" lvl="0" indent="-76200" algn="l" rtl="0">
                        <a:lnSpc>
                          <a:spcPct val="100000"/>
                        </a:lnSpc>
                        <a:spcBef>
                          <a:spcPts val="0"/>
                        </a:spcBef>
                        <a:spcAft>
                          <a:spcPts val="0"/>
                        </a:spcAft>
                        <a:buClr>
                          <a:srgbClr val="000000"/>
                        </a:buClr>
                        <a:buSzPts val="1200"/>
                        <a:buFont typeface="Arial"/>
                        <a:buNone/>
                      </a:pPr>
                      <a:r>
                        <a:rPr lang="en-US" sz="1200" u="none" strike="noStrike" cap="none"/>
                        <a:t>Sections</a:t>
                      </a:r>
                    </a:p>
                  </a:txBody>
                  <a:tcPr marL="91450" marR="91450" marT="45725" marB="45725"/>
                </a:tc>
                <a:tc>
                  <a:txBody>
                    <a:bodyPr/>
                    <a:lstStyle/>
                    <a:p>
                      <a:pPr marL="0" marR="0" lvl="0" indent="-114300" algn="l" rtl="0">
                        <a:lnSpc>
                          <a:spcPct val="100000"/>
                        </a:lnSpc>
                        <a:spcBef>
                          <a:spcPts val="0"/>
                        </a:spcBef>
                        <a:spcAft>
                          <a:spcPts val="0"/>
                        </a:spcAft>
                        <a:buClr>
                          <a:srgbClr val="000000"/>
                        </a:buClr>
                        <a:buSzPts val="1800"/>
                        <a:buFont typeface="Arial"/>
                        <a:buNone/>
                      </a:pPr>
                      <a:r>
                        <a:rPr lang="en-US" sz="1800" u="none" strike="noStrike" cap="none"/>
                        <a:t>Members</a:t>
                      </a:r>
                    </a:p>
                  </a:txBody>
                  <a:tcPr marL="91450" marR="91450" marT="45725" marB="45725"/>
                </a:tc>
                <a:extLst>
                  <a:ext uri="{0D108BD9-81ED-4DB2-BD59-A6C34878D82A}">
                    <a16:rowId xmlns:a16="http://schemas.microsoft.com/office/drawing/2014/main" val="10000"/>
                  </a:ext>
                </a:extLst>
              </a:tr>
              <a:tr h="370850">
                <a:tc>
                  <a:txBody>
                    <a:bodyPr/>
                    <a:lstStyle/>
                    <a:p>
                      <a:pPr marL="0" marR="0" lvl="0" indent="-76200" algn="l" rtl="0">
                        <a:lnSpc>
                          <a:spcPct val="107000"/>
                        </a:lnSpc>
                        <a:spcBef>
                          <a:spcPts val="0"/>
                        </a:spcBef>
                        <a:spcAft>
                          <a:spcPts val="0"/>
                        </a:spcAft>
                        <a:buClr>
                          <a:srgbClr val="000000"/>
                        </a:buClr>
                        <a:buSzPts val="1200"/>
                        <a:buFont typeface="Arial"/>
                        <a:buNone/>
                      </a:pPr>
                      <a:r>
                        <a:rPr lang="en-US" sz="1200" u="none" strike="noStrike" cap="none"/>
                        <a:t>Mission Overview:</a:t>
                      </a:r>
                    </a:p>
                    <a:p>
                      <a:pPr marL="342900" marR="0" lvl="0" indent="-342900" algn="l" rtl="0">
                        <a:lnSpc>
                          <a:spcPct val="107000"/>
                        </a:lnSpc>
                        <a:spcBef>
                          <a:spcPts val="0"/>
                        </a:spcBef>
                        <a:spcAft>
                          <a:spcPts val="0"/>
                        </a:spcAft>
                        <a:buClr>
                          <a:schemeClr val="dk1"/>
                        </a:buClr>
                        <a:buSzPts val="1200"/>
                        <a:buFont typeface="Noto Sans Symbols"/>
                        <a:buChar char="∙"/>
                      </a:pPr>
                      <a:r>
                        <a:rPr lang="en-US" sz="1200" u="none" strike="noStrike" cap="none"/>
                        <a:t>Mission Statement</a:t>
                      </a:r>
                    </a:p>
                    <a:p>
                      <a:pPr marL="342900" marR="0" lvl="0" indent="-342900" algn="l" rtl="0">
                        <a:lnSpc>
                          <a:spcPct val="107000"/>
                        </a:lnSpc>
                        <a:spcBef>
                          <a:spcPts val="0"/>
                        </a:spcBef>
                        <a:spcAft>
                          <a:spcPts val="0"/>
                        </a:spcAft>
                        <a:buClr>
                          <a:schemeClr val="dk1"/>
                        </a:buClr>
                        <a:buSzPts val="1200"/>
                        <a:buFont typeface="Noto Sans Symbols"/>
                        <a:buChar char="∙"/>
                      </a:pPr>
                      <a:r>
                        <a:rPr lang="en-US" sz="1200" u="none" strike="noStrike" cap="none"/>
                        <a:t>Mission Objective</a:t>
                      </a:r>
                    </a:p>
                    <a:p>
                      <a:pPr marL="342900" marR="0" lvl="0" indent="-342900" algn="l" rtl="0">
                        <a:lnSpc>
                          <a:spcPct val="107000"/>
                        </a:lnSpc>
                        <a:spcBef>
                          <a:spcPts val="0"/>
                        </a:spcBef>
                        <a:spcAft>
                          <a:spcPts val="0"/>
                        </a:spcAft>
                        <a:buClr>
                          <a:schemeClr val="dk1"/>
                        </a:buClr>
                        <a:buSzPts val="1200"/>
                        <a:buFont typeface="Noto Sans Symbols"/>
                        <a:buChar char="∙"/>
                      </a:pPr>
                      <a:r>
                        <a:rPr lang="en-US" sz="1200" u="none" strike="noStrike" cap="none"/>
                        <a:t>Theory and Concepts</a:t>
                      </a:r>
                    </a:p>
                    <a:p>
                      <a:pPr marL="342900" marR="0" lvl="0" indent="-342900" algn="l" rtl="0">
                        <a:lnSpc>
                          <a:spcPct val="107000"/>
                        </a:lnSpc>
                        <a:spcBef>
                          <a:spcPts val="0"/>
                        </a:spcBef>
                        <a:spcAft>
                          <a:spcPts val="0"/>
                        </a:spcAft>
                        <a:buClr>
                          <a:schemeClr val="dk1"/>
                        </a:buClr>
                        <a:buSzPts val="1200"/>
                        <a:buFont typeface="Noto Sans Symbols"/>
                        <a:buChar char="∙"/>
                      </a:pPr>
                      <a:r>
                        <a:rPr lang="en-US" sz="1200" u="none" strike="noStrike" cap="none"/>
                        <a:t>Concept of Operation</a:t>
                      </a:r>
                    </a:p>
                    <a:p>
                      <a:pPr marL="342900" marR="0" lvl="0" indent="-342900" algn="l" rtl="0">
                        <a:lnSpc>
                          <a:spcPct val="107000"/>
                        </a:lnSpc>
                        <a:spcBef>
                          <a:spcPts val="0"/>
                        </a:spcBef>
                        <a:spcAft>
                          <a:spcPts val="0"/>
                        </a:spcAft>
                        <a:buClr>
                          <a:schemeClr val="dk1"/>
                        </a:buClr>
                        <a:buSzPts val="1200"/>
                        <a:buFont typeface="Noto Sans Symbols"/>
                        <a:buChar char="∙"/>
                      </a:pPr>
                      <a:r>
                        <a:rPr lang="en-US" sz="1200" u="none" strike="noStrike" cap="none"/>
                        <a:t>Expected Results</a:t>
                      </a:r>
                    </a:p>
                  </a:txBody>
                  <a:tcPr marL="91450" marR="91450" marT="45725" marB="45725"/>
                </a:tc>
                <a:tc>
                  <a:txBody>
                    <a:bodyPr/>
                    <a:lstStyle/>
                    <a:p>
                      <a:pPr marL="0" marR="0" lvl="0" indent="-76200" algn="l" rtl="0">
                        <a:lnSpc>
                          <a:spcPct val="100000"/>
                        </a:lnSpc>
                        <a:spcBef>
                          <a:spcPts val="0"/>
                        </a:spcBef>
                        <a:spcAft>
                          <a:spcPts val="0"/>
                        </a:spcAft>
                        <a:buClr>
                          <a:srgbClr val="000000"/>
                        </a:buClr>
                        <a:buSzPts val="1200"/>
                        <a:buFont typeface="Arial"/>
                        <a:buNone/>
                      </a:pPr>
                      <a:r>
                        <a:rPr lang="en-US" sz="1200" u="none" strike="noStrike" cap="none"/>
                        <a:t>Oscar A. Resto</a:t>
                      </a:r>
                    </a:p>
                    <a:p>
                      <a:pPr marL="0" marR="0" lvl="0" indent="-76200" algn="l" rtl="0">
                        <a:lnSpc>
                          <a:spcPct val="100000"/>
                        </a:lnSpc>
                        <a:spcBef>
                          <a:spcPts val="0"/>
                        </a:spcBef>
                        <a:spcAft>
                          <a:spcPts val="0"/>
                        </a:spcAft>
                        <a:buClr>
                          <a:srgbClr val="000000"/>
                        </a:buClr>
                        <a:buSzPts val="1200"/>
                        <a:buFont typeface="Arial"/>
                        <a:buNone/>
                      </a:pPr>
                      <a:r>
                        <a:rPr lang="en-US" sz="1200" u="none" strike="noStrike" cap="none"/>
                        <a:t>Keishla Robles</a:t>
                      </a:r>
                    </a:p>
                    <a:p>
                      <a:pPr marL="0" marR="0" lvl="0" indent="-76200" algn="l" rtl="0">
                        <a:lnSpc>
                          <a:spcPct val="100000"/>
                        </a:lnSpc>
                        <a:spcBef>
                          <a:spcPts val="0"/>
                        </a:spcBef>
                        <a:spcAft>
                          <a:spcPts val="0"/>
                        </a:spcAft>
                        <a:buClr>
                          <a:srgbClr val="000000"/>
                        </a:buClr>
                        <a:buSzPts val="1200"/>
                        <a:buFont typeface="Arial"/>
                        <a:buNone/>
                      </a:pPr>
                      <a:r>
                        <a:rPr lang="en-US" sz="1200" u="none" strike="noStrike" cap="none"/>
                        <a:t>María Rivera</a:t>
                      </a:r>
                    </a:p>
                    <a:p>
                      <a:pPr marL="0" marR="0" lvl="0" indent="-76200" algn="l" rtl="0">
                        <a:lnSpc>
                          <a:spcPct val="100000"/>
                        </a:lnSpc>
                        <a:spcBef>
                          <a:spcPts val="0"/>
                        </a:spcBef>
                        <a:spcAft>
                          <a:spcPts val="0"/>
                        </a:spcAft>
                        <a:buClr>
                          <a:srgbClr val="000000"/>
                        </a:buClr>
                        <a:buSzPts val="1200"/>
                        <a:buFont typeface="Arial"/>
                        <a:buNone/>
                      </a:pPr>
                      <a:r>
                        <a:rPr lang="en-US" sz="1200" u="none" strike="noStrike" cap="none"/>
                        <a:t>José J. Maldonado</a:t>
                      </a:r>
                    </a:p>
                  </a:txBody>
                  <a:tcPr marL="91450" marR="91450" marT="45725" marB="45725"/>
                </a:tc>
                <a:extLst>
                  <a:ext uri="{0D108BD9-81ED-4DB2-BD59-A6C34878D82A}">
                    <a16:rowId xmlns:a16="http://schemas.microsoft.com/office/drawing/2014/main" val="10001"/>
                  </a:ext>
                </a:extLst>
              </a:tr>
              <a:tr h="370850">
                <a:tc>
                  <a:txBody>
                    <a:bodyPr/>
                    <a:lstStyle/>
                    <a:p>
                      <a:pPr marL="0" marR="0" lvl="0" indent="-76200" algn="l" rtl="0">
                        <a:lnSpc>
                          <a:spcPct val="107000"/>
                        </a:lnSpc>
                        <a:spcBef>
                          <a:spcPts val="0"/>
                        </a:spcBef>
                        <a:spcAft>
                          <a:spcPts val="0"/>
                        </a:spcAft>
                        <a:buClr>
                          <a:srgbClr val="000000"/>
                        </a:buClr>
                        <a:buSzPts val="1200"/>
                        <a:buFont typeface="Arial"/>
                        <a:buNone/>
                      </a:pPr>
                      <a:r>
                        <a:rPr lang="en-US" sz="1200" u="none" strike="noStrike" cap="none"/>
                        <a:t>Design Overview:</a:t>
                      </a:r>
                    </a:p>
                    <a:p>
                      <a:pPr marL="342900" marR="0" lvl="0" indent="-342900" algn="l" rtl="0">
                        <a:lnSpc>
                          <a:spcPct val="107000"/>
                        </a:lnSpc>
                        <a:spcBef>
                          <a:spcPts val="0"/>
                        </a:spcBef>
                        <a:spcAft>
                          <a:spcPts val="0"/>
                        </a:spcAft>
                        <a:buClr>
                          <a:schemeClr val="dk1"/>
                        </a:buClr>
                        <a:buSzPts val="1200"/>
                        <a:buFont typeface="Noto Sans Symbols"/>
                        <a:buChar char="∙"/>
                      </a:pPr>
                      <a:r>
                        <a:rPr lang="en-US" sz="1200" u="none" strike="noStrike" cap="none"/>
                        <a:t>Science Design</a:t>
                      </a:r>
                    </a:p>
                    <a:p>
                      <a:pPr marL="342900" marR="0" lvl="0" indent="-342900" algn="l" rtl="0">
                        <a:lnSpc>
                          <a:spcPct val="107000"/>
                        </a:lnSpc>
                        <a:spcBef>
                          <a:spcPts val="0"/>
                        </a:spcBef>
                        <a:spcAft>
                          <a:spcPts val="0"/>
                        </a:spcAft>
                        <a:buClr>
                          <a:schemeClr val="dk1"/>
                        </a:buClr>
                        <a:buSzPts val="1200"/>
                        <a:buFont typeface="Noto Sans Symbols"/>
                        <a:buChar char="∙"/>
                      </a:pPr>
                      <a:r>
                        <a:rPr lang="en-US" sz="1200" u="none" strike="noStrike" cap="none"/>
                        <a:t>Engineering Design</a:t>
                      </a:r>
                    </a:p>
                    <a:p>
                      <a:pPr marL="342900" marR="0" lvl="0" indent="-342900" algn="l" rtl="0">
                        <a:lnSpc>
                          <a:spcPct val="107000"/>
                        </a:lnSpc>
                        <a:spcBef>
                          <a:spcPts val="0"/>
                        </a:spcBef>
                        <a:spcAft>
                          <a:spcPts val="0"/>
                        </a:spcAft>
                        <a:buClr>
                          <a:schemeClr val="dk1"/>
                        </a:buClr>
                        <a:buSzPts val="1200"/>
                        <a:buFont typeface="Noto Sans Symbols"/>
                        <a:buChar char="∙"/>
                      </a:pPr>
                      <a:r>
                        <a:rPr lang="en-US" sz="1200" u="none" strike="noStrike" cap="none"/>
                        <a:t>Functional Block Diagram</a:t>
                      </a:r>
                    </a:p>
                    <a:p>
                      <a:pPr marL="342900" marR="0" lvl="0" indent="-342900" algn="l" rtl="0">
                        <a:lnSpc>
                          <a:spcPct val="107000"/>
                        </a:lnSpc>
                        <a:spcBef>
                          <a:spcPts val="0"/>
                        </a:spcBef>
                        <a:spcAft>
                          <a:spcPts val="0"/>
                        </a:spcAft>
                        <a:buClr>
                          <a:schemeClr val="dk1"/>
                        </a:buClr>
                        <a:buSzPts val="1200"/>
                        <a:buFont typeface="Noto Sans Symbols"/>
                        <a:buChar char="∙"/>
                      </a:pPr>
                      <a:r>
                        <a:rPr lang="en-US" sz="1200" u="none" strike="noStrike" cap="none"/>
                        <a:t>Payload Layout (sketches)</a:t>
                      </a:r>
                    </a:p>
                    <a:p>
                      <a:pPr marL="342900" marR="0" lvl="0" indent="-342900" algn="l" rtl="0">
                        <a:lnSpc>
                          <a:spcPct val="107000"/>
                        </a:lnSpc>
                        <a:spcBef>
                          <a:spcPts val="0"/>
                        </a:spcBef>
                        <a:spcAft>
                          <a:spcPts val="0"/>
                        </a:spcAft>
                        <a:buClr>
                          <a:schemeClr val="dk1"/>
                        </a:buClr>
                        <a:buSzPts val="1200"/>
                        <a:buFont typeface="Noto Sans Symbols"/>
                        <a:buChar char="∙"/>
                      </a:pPr>
                      <a:r>
                        <a:rPr lang="en-US" sz="1200" u="none" strike="noStrike" cap="none"/>
                        <a:t>RockSat-X User’s Guide Compliance </a:t>
                      </a:r>
                    </a:p>
                  </a:txBody>
                  <a:tcPr marL="91450" marR="91450" marT="45725" marB="45725"/>
                </a:tc>
                <a:tc>
                  <a:txBody>
                    <a:bodyPr/>
                    <a:lstStyle/>
                    <a:p>
                      <a:pPr marL="0" marR="0" lvl="0" indent="-76200" algn="l" rtl="0">
                        <a:lnSpc>
                          <a:spcPct val="100000"/>
                        </a:lnSpc>
                        <a:spcBef>
                          <a:spcPts val="0"/>
                        </a:spcBef>
                        <a:spcAft>
                          <a:spcPts val="0"/>
                        </a:spcAft>
                        <a:buClr>
                          <a:srgbClr val="000000"/>
                        </a:buClr>
                        <a:buSzPts val="1200"/>
                        <a:buFont typeface="Arial"/>
                        <a:buNone/>
                      </a:pPr>
                      <a:r>
                        <a:rPr lang="en-US" sz="1200" u="none" strike="noStrike" cap="none"/>
                        <a:t>Luis López</a:t>
                      </a:r>
                    </a:p>
                    <a:p>
                      <a:pPr marL="0" marR="0" lvl="0" indent="-76200" algn="l" rtl="0">
                        <a:lnSpc>
                          <a:spcPct val="100000"/>
                        </a:lnSpc>
                        <a:spcBef>
                          <a:spcPts val="0"/>
                        </a:spcBef>
                        <a:spcAft>
                          <a:spcPts val="0"/>
                        </a:spcAft>
                        <a:buClr>
                          <a:srgbClr val="000000"/>
                        </a:buClr>
                        <a:buSzPts val="1200"/>
                        <a:buFont typeface="Arial"/>
                        <a:buNone/>
                      </a:pPr>
                      <a:r>
                        <a:rPr lang="en-US" sz="1200" u="none" strike="noStrike" cap="none"/>
                        <a:t>Ángel Colon</a:t>
                      </a:r>
                    </a:p>
                    <a:p>
                      <a:pPr marL="0" marR="0" lvl="0" indent="-76200" algn="l" rtl="0">
                        <a:lnSpc>
                          <a:spcPct val="100000"/>
                        </a:lnSpc>
                        <a:spcBef>
                          <a:spcPts val="0"/>
                        </a:spcBef>
                        <a:spcAft>
                          <a:spcPts val="0"/>
                        </a:spcAft>
                        <a:buClr>
                          <a:srgbClr val="000000"/>
                        </a:buClr>
                        <a:buSzPts val="1200"/>
                        <a:buFont typeface="Arial"/>
                        <a:buNone/>
                      </a:pPr>
                      <a:r>
                        <a:rPr lang="en-US" sz="1200" u="none" strike="noStrike" cap="none"/>
                        <a:t>Eric De León</a:t>
                      </a:r>
                    </a:p>
                    <a:p>
                      <a:pPr marL="0" marR="0" lvl="0" indent="-76200" algn="l" rtl="0">
                        <a:lnSpc>
                          <a:spcPct val="100000"/>
                        </a:lnSpc>
                        <a:spcBef>
                          <a:spcPts val="0"/>
                        </a:spcBef>
                        <a:spcAft>
                          <a:spcPts val="0"/>
                        </a:spcAft>
                        <a:buClr>
                          <a:srgbClr val="000000"/>
                        </a:buClr>
                        <a:buSzPts val="1200"/>
                        <a:buFont typeface="Arial"/>
                        <a:buNone/>
                      </a:pPr>
                      <a:r>
                        <a:rPr lang="en-US" sz="1200" u="none" strike="noStrike" cap="none"/>
                        <a:t>Luis E. González</a:t>
                      </a:r>
                    </a:p>
                    <a:p>
                      <a:pPr marL="0" marR="0" lvl="0" indent="-76200" algn="l" rtl="0">
                        <a:lnSpc>
                          <a:spcPct val="100000"/>
                        </a:lnSpc>
                        <a:spcBef>
                          <a:spcPts val="0"/>
                        </a:spcBef>
                        <a:spcAft>
                          <a:spcPts val="0"/>
                        </a:spcAft>
                        <a:buClr>
                          <a:srgbClr val="000000"/>
                        </a:buClr>
                        <a:buSzPts val="1200"/>
                        <a:buFont typeface="Arial"/>
                        <a:buNone/>
                      </a:pPr>
                      <a:r>
                        <a:rPr lang="en-US" sz="1200" u="none" strike="noStrike" cap="none"/>
                        <a:t>Camila Casares</a:t>
                      </a:r>
                    </a:p>
                    <a:p>
                      <a:pPr marL="0" marR="0" lvl="0" indent="-76200" algn="l" rtl="0">
                        <a:lnSpc>
                          <a:spcPct val="100000"/>
                        </a:lnSpc>
                        <a:spcBef>
                          <a:spcPts val="0"/>
                        </a:spcBef>
                        <a:spcAft>
                          <a:spcPts val="0"/>
                        </a:spcAft>
                        <a:buClr>
                          <a:srgbClr val="000000"/>
                        </a:buClr>
                        <a:buSzPts val="1200"/>
                        <a:buFont typeface="Arial"/>
                        <a:buNone/>
                      </a:pPr>
                      <a:r>
                        <a:rPr lang="en-US" sz="1200" u="none" strike="noStrike" cap="none"/>
                        <a:t>Hazel Rivera</a:t>
                      </a:r>
                    </a:p>
                    <a:p>
                      <a:pPr marL="0" marR="0" lvl="0" indent="-76200" algn="l" rtl="0">
                        <a:lnSpc>
                          <a:spcPct val="100000"/>
                        </a:lnSpc>
                        <a:spcBef>
                          <a:spcPts val="0"/>
                        </a:spcBef>
                        <a:spcAft>
                          <a:spcPts val="0"/>
                        </a:spcAft>
                        <a:buClr>
                          <a:srgbClr val="000000"/>
                        </a:buClr>
                        <a:buSzPts val="1200"/>
                        <a:buFont typeface="Arial"/>
                        <a:buNone/>
                      </a:pPr>
                      <a:r>
                        <a:rPr lang="en-US" sz="1200" u="none" strike="noStrike" cap="none"/>
                        <a:t>Gustavo Oquendo</a:t>
                      </a:r>
                    </a:p>
                    <a:p>
                      <a:pPr marL="0" marR="0" lvl="0" indent="-76200" algn="l" rtl="0">
                        <a:lnSpc>
                          <a:spcPct val="100000"/>
                        </a:lnSpc>
                        <a:spcBef>
                          <a:spcPts val="0"/>
                        </a:spcBef>
                        <a:spcAft>
                          <a:spcPts val="0"/>
                        </a:spcAft>
                        <a:buClr>
                          <a:schemeClr val="dk1"/>
                        </a:buClr>
                        <a:buSzPts val="1200"/>
                        <a:buFont typeface="Arial"/>
                        <a:buNone/>
                      </a:pPr>
                      <a:r>
                        <a:rPr lang="en-US" sz="1200" u="none" strike="noStrike" cap="none"/>
                        <a:t>Alexis Oquendo</a:t>
                      </a:r>
                    </a:p>
                  </a:txBody>
                  <a:tcPr marL="91450" marR="91450" marT="45725" marB="45725"/>
                </a:tc>
                <a:extLst>
                  <a:ext uri="{0D108BD9-81ED-4DB2-BD59-A6C34878D82A}">
                    <a16:rowId xmlns:a16="http://schemas.microsoft.com/office/drawing/2014/main" val="10002"/>
                  </a:ext>
                </a:extLst>
              </a:tr>
              <a:tr h="370850">
                <a:tc>
                  <a:txBody>
                    <a:bodyPr/>
                    <a:lstStyle/>
                    <a:p>
                      <a:pPr marL="0" marR="0" lvl="0" indent="-76200" algn="l" rtl="0">
                        <a:lnSpc>
                          <a:spcPct val="107000"/>
                        </a:lnSpc>
                        <a:spcBef>
                          <a:spcPts val="0"/>
                        </a:spcBef>
                        <a:spcAft>
                          <a:spcPts val="0"/>
                        </a:spcAft>
                        <a:buClr>
                          <a:srgbClr val="000000"/>
                        </a:buClr>
                        <a:buSzPts val="1200"/>
                        <a:buFont typeface="Arial"/>
                        <a:buNone/>
                      </a:pPr>
                      <a:r>
                        <a:rPr lang="en-US" sz="1200" u="none" strike="noStrike" cap="none"/>
                        <a:t>Management:</a:t>
                      </a:r>
                    </a:p>
                    <a:p>
                      <a:pPr marL="342900" marR="0" lvl="0" indent="-342900" algn="l" rtl="0">
                        <a:lnSpc>
                          <a:spcPct val="107000"/>
                        </a:lnSpc>
                        <a:spcBef>
                          <a:spcPts val="0"/>
                        </a:spcBef>
                        <a:spcAft>
                          <a:spcPts val="0"/>
                        </a:spcAft>
                        <a:buClr>
                          <a:schemeClr val="dk1"/>
                        </a:buClr>
                        <a:buSzPts val="1200"/>
                        <a:buFont typeface="Noto Sans Symbols"/>
                        <a:buChar char="∙"/>
                      </a:pPr>
                      <a:r>
                        <a:rPr lang="en-US" sz="1200" u="none" strike="noStrike" cap="none"/>
                        <a:t>Team Organization </a:t>
                      </a:r>
                    </a:p>
                    <a:p>
                      <a:pPr marL="342900" marR="0" lvl="0" indent="-342900" algn="l" rtl="0">
                        <a:lnSpc>
                          <a:spcPct val="107000"/>
                        </a:lnSpc>
                        <a:spcBef>
                          <a:spcPts val="0"/>
                        </a:spcBef>
                        <a:spcAft>
                          <a:spcPts val="0"/>
                        </a:spcAft>
                        <a:buClr>
                          <a:schemeClr val="dk1"/>
                        </a:buClr>
                        <a:buSzPts val="1200"/>
                        <a:buFont typeface="Noto Sans Symbols"/>
                        <a:buChar char="∙"/>
                      </a:pPr>
                      <a:r>
                        <a:rPr lang="en-US" sz="1200" u="none" strike="noStrike" cap="none"/>
                        <a:t>Schedule </a:t>
                      </a:r>
                    </a:p>
                    <a:p>
                      <a:pPr marL="342900" marR="0" lvl="0" indent="-342900" algn="l" rtl="0">
                        <a:lnSpc>
                          <a:spcPct val="107000"/>
                        </a:lnSpc>
                        <a:spcBef>
                          <a:spcPts val="0"/>
                        </a:spcBef>
                        <a:spcAft>
                          <a:spcPts val="0"/>
                        </a:spcAft>
                        <a:buClr>
                          <a:schemeClr val="dk1"/>
                        </a:buClr>
                        <a:buSzPts val="1200"/>
                        <a:buFont typeface="Noto Sans Symbols"/>
                        <a:buChar char="∙"/>
                      </a:pPr>
                      <a:r>
                        <a:rPr lang="en-US" sz="1200" u="none" strike="noStrike" cap="none"/>
                        <a:t>Budget </a:t>
                      </a:r>
                    </a:p>
                    <a:p>
                      <a:pPr marL="342900" marR="0" lvl="0" indent="-342900" algn="l" rtl="0">
                        <a:lnSpc>
                          <a:spcPct val="107000"/>
                        </a:lnSpc>
                        <a:spcBef>
                          <a:spcPts val="0"/>
                        </a:spcBef>
                        <a:spcAft>
                          <a:spcPts val="0"/>
                        </a:spcAft>
                        <a:buClr>
                          <a:schemeClr val="dk1"/>
                        </a:buClr>
                        <a:buSzPts val="1200"/>
                        <a:buFont typeface="Noto Sans Symbols"/>
                        <a:buChar char="∙"/>
                      </a:pPr>
                      <a:r>
                        <a:rPr lang="en-US" sz="1200" u="none" strike="noStrike" cap="none"/>
                        <a:t>Mentors (Faculty, industry)</a:t>
                      </a:r>
                    </a:p>
                    <a:p>
                      <a:pPr marL="342900" marR="0" lvl="0" indent="-342900" algn="l" rtl="0">
                        <a:lnSpc>
                          <a:spcPct val="107000"/>
                        </a:lnSpc>
                        <a:spcBef>
                          <a:spcPts val="0"/>
                        </a:spcBef>
                        <a:spcAft>
                          <a:spcPts val="0"/>
                        </a:spcAft>
                        <a:buClr>
                          <a:schemeClr val="dk1"/>
                        </a:buClr>
                        <a:buSzPts val="1200"/>
                        <a:buFont typeface="Noto Sans Symbols"/>
                        <a:buChar char="∙"/>
                      </a:pPr>
                      <a:r>
                        <a:rPr lang="en-US" sz="1200" u="none" strike="noStrike" cap="none"/>
                        <a:t>Risks/Worries</a:t>
                      </a:r>
                    </a:p>
                    <a:p>
                      <a:pPr marL="342900" marR="0" lvl="0" indent="-342900" algn="l" rtl="0">
                        <a:lnSpc>
                          <a:spcPct val="107000"/>
                        </a:lnSpc>
                        <a:spcBef>
                          <a:spcPts val="0"/>
                        </a:spcBef>
                        <a:spcAft>
                          <a:spcPts val="0"/>
                        </a:spcAft>
                        <a:buClr>
                          <a:schemeClr val="dk1"/>
                        </a:buClr>
                        <a:buSzPts val="1200"/>
                        <a:buFont typeface="Noto Sans Symbols"/>
                        <a:buChar char="∙"/>
                      </a:pPr>
                      <a:r>
                        <a:rPr lang="en-US" sz="1200" u="none" strike="noStrike" cap="none"/>
                        <a:t>Contact and Availability &amp; Matrixes</a:t>
                      </a:r>
                    </a:p>
                  </a:txBody>
                  <a:tcPr marL="91450" marR="91450" marT="45725" marB="45725"/>
                </a:tc>
                <a:tc>
                  <a:txBody>
                    <a:bodyPr/>
                    <a:lstStyle/>
                    <a:p>
                      <a:pPr marL="0" marR="0" lvl="0" indent="-76200" algn="l" rtl="0">
                        <a:lnSpc>
                          <a:spcPct val="100000"/>
                        </a:lnSpc>
                        <a:spcBef>
                          <a:spcPts val="0"/>
                        </a:spcBef>
                        <a:spcAft>
                          <a:spcPts val="0"/>
                        </a:spcAft>
                        <a:buClr>
                          <a:schemeClr val="dk1"/>
                        </a:buClr>
                        <a:buSzPts val="1200"/>
                        <a:buFont typeface="Arial"/>
                        <a:buNone/>
                      </a:pPr>
                      <a:r>
                        <a:rPr lang="en-US" sz="1200" u="none" strike="noStrike" cap="none"/>
                        <a:t>Keishla Robles</a:t>
                      </a:r>
                    </a:p>
                    <a:p>
                      <a:pPr marL="0" marR="0" lvl="0" indent="-76200" algn="l" rtl="0">
                        <a:lnSpc>
                          <a:spcPct val="100000"/>
                        </a:lnSpc>
                        <a:spcBef>
                          <a:spcPts val="0"/>
                        </a:spcBef>
                        <a:spcAft>
                          <a:spcPts val="0"/>
                        </a:spcAft>
                        <a:buClr>
                          <a:schemeClr val="dk1"/>
                        </a:buClr>
                        <a:buSzPts val="1200"/>
                        <a:buFont typeface="Arial"/>
                        <a:buNone/>
                      </a:pPr>
                      <a:r>
                        <a:rPr lang="en-US" sz="1200" u="none" strike="noStrike" cap="none"/>
                        <a:t>Carlos A. Roig</a:t>
                      </a:r>
                    </a:p>
                    <a:p>
                      <a:pPr marL="0" marR="0" lvl="0" indent="-76200" algn="l" rtl="0">
                        <a:lnSpc>
                          <a:spcPct val="100000"/>
                        </a:lnSpc>
                        <a:spcBef>
                          <a:spcPts val="0"/>
                        </a:spcBef>
                        <a:spcAft>
                          <a:spcPts val="0"/>
                        </a:spcAft>
                        <a:buClr>
                          <a:schemeClr val="dk1"/>
                        </a:buClr>
                        <a:buSzPts val="1200"/>
                        <a:buFont typeface="Arial"/>
                        <a:buNone/>
                      </a:pPr>
                      <a:r>
                        <a:rPr lang="en-US" sz="1200" u="none" strike="noStrike" cap="none"/>
                        <a:t>Alexis Oquendo</a:t>
                      </a:r>
                    </a:p>
                    <a:p>
                      <a:pPr marL="0" marR="0" lvl="0" indent="-7620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tc>
                <a:extLst>
                  <a:ext uri="{0D108BD9-81ED-4DB2-BD59-A6C34878D82A}">
                    <a16:rowId xmlns:a16="http://schemas.microsoft.com/office/drawing/2014/main" val="10003"/>
                  </a:ext>
                </a:extLst>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Shape 871"/>
          <p:cNvSpPr txBox="1">
            <a:spLocks noGrp="1"/>
          </p:cNvSpPr>
          <p:nvPr>
            <p:ph type="title"/>
          </p:nvPr>
        </p:nvSpPr>
        <p:spPr>
          <a:xfrm>
            <a:off x="0" y="76200"/>
            <a:ext cx="8229600" cy="1143000"/>
          </a:xfrm>
          <a:prstGeom prst="rect">
            <a:avLst/>
          </a:prstGeom>
        </p:spPr>
        <p:txBody>
          <a:bodyPr wrap="square" lIns="91425" tIns="91425" rIns="91425" bIns="91425" anchor="ctr" anchorCtr="0">
            <a:noAutofit/>
          </a:bodyPr>
          <a:lstStyle/>
          <a:p>
            <a:pPr marL="0" lvl="0" indent="0">
              <a:spcBef>
                <a:spcPts val="0"/>
              </a:spcBef>
              <a:buNone/>
            </a:pPr>
            <a:r>
              <a:rPr lang="en-US"/>
              <a:t>Team Picture</a:t>
            </a:r>
          </a:p>
        </p:txBody>
      </p:sp>
      <p:sp>
        <p:nvSpPr>
          <p:cNvPr id="872" name="Shape 872"/>
          <p:cNvSpPr txBox="1">
            <a:spLocks noGrp="1"/>
          </p:cNvSpPr>
          <p:nvPr>
            <p:ph type="sldNum" idx="12"/>
          </p:nvPr>
        </p:nvSpPr>
        <p:spPr>
          <a:xfrm>
            <a:off x="6553200" y="6305550"/>
            <a:ext cx="2133600" cy="476100"/>
          </a:xfrm>
          <a:prstGeom prst="rect">
            <a:avLst/>
          </a:prstGeom>
        </p:spPr>
        <p:txBody>
          <a:bodyPr wrap="square" lIns="91425" tIns="45700" rIns="91425" bIns="45700" anchor="t" anchorCtr="0">
            <a:noAutofit/>
          </a:bodyPr>
          <a:lstStyle/>
          <a:p>
            <a:pPr marL="0" lvl="0" indent="-88900">
              <a:spcBef>
                <a:spcPts val="0"/>
              </a:spcBef>
              <a:buClr>
                <a:schemeClr val="dk1"/>
              </a:buClr>
              <a:buSzPts val="1400"/>
              <a:buFont typeface="Century"/>
              <a:buNone/>
            </a:pPr>
            <a:fld id="{00000000-1234-1234-1234-123412341234}" type="slidenum">
              <a:rPr lang="en-US"/>
              <a:t>64</a:t>
            </a:fld>
            <a:endParaRPr lang="en-US"/>
          </a:p>
        </p:txBody>
      </p:sp>
      <p:pic>
        <p:nvPicPr>
          <p:cNvPr id="873" name="Shape 873"/>
          <p:cNvPicPr preferRelativeResize="0"/>
          <p:nvPr/>
        </p:nvPicPr>
        <p:blipFill>
          <a:blip r:embed="rId3">
            <a:alphaModFix/>
          </a:blip>
          <a:stretch>
            <a:fillRect/>
          </a:stretch>
        </p:blipFill>
        <p:spPr>
          <a:xfrm>
            <a:off x="972063" y="1363913"/>
            <a:ext cx="7199876" cy="47969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Shape 879"/>
          <p:cNvSpPr txBox="1">
            <a:spLocks noGrp="1"/>
          </p:cNvSpPr>
          <p:nvPr>
            <p:ph type="title"/>
          </p:nvPr>
        </p:nvSpPr>
        <p:spPr>
          <a:xfrm>
            <a:off x="228600" y="76200"/>
            <a:ext cx="8458200" cy="827087"/>
          </a:xfrm>
          <a:prstGeom prst="rect">
            <a:avLst/>
          </a:prstGeom>
          <a:noFill/>
          <a:ln>
            <a:noFill/>
          </a:ln>
        </p:spPr>
        <p:txBody>
          <a:bodyPr wrap="square" lIns="91425" tIns="45700" rIns="91425" bIns="45700" anchor="ctr" anchorCtr="0">
            <a:noAutofit/>
          </a:bodyPr>
          <a:lstStyle/>
          <a:p>
            <a:pPr marL="2354263" marR="0" lvl="0" indent="-2443163" algn="l" rtl="0">
              <a:lnSpc>
                <a:spcPct val="100000"/>
              </a:lnSpc>
              <a:spcBef>
                <a:spcPts val="0"/>
              </a:spcBef>
              <a:spcAft>
                <a:spcPts val="0"/>
              </a:spcAft>
              <a:buClr>
                <a:schemeClr val="dk2"/>
              </a:buClr>
              <a:buSzPts val="1400"/>
              <a:buFont typeface="Century"/>
              <a:buNone/>
            </a:pPr>
            <a:r>
              <a:rPr lang="en-US" sz="2520" dirty="0"/>
              <a:t>S</a:t>
            </a:r>
            <a:r>
              <a:rPr lang="en-US" sz="2520" b="0" i="0" u="none" strike="noStrike" cap="none" dirty="0">
                <a:solidFill>
                  <a:schemeClr val="dk2"/>
                </a:solidFill>
                <a:latin typeface="Century"/>
                <a:ea typeface="Century"/>
                <a:cs typeface="Century"/>
                <a:sym typeface="Century"/>
              </a:rPr>
              <a:t>chedule for UPR RockSat-X Norway 2019</a:t>
            </a:r>
          </a:p>
        </p:txBody>
      </p:sp>
      <p:sp>
        <p:nvSpPr>
          <p:cNvPr id="880" name="Shape 880"/>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65</a:t>
            </a:fld>
            <a:endParaRPr lang="en-US" sz="1400" b="0" i="0" u="none" strike="noStrike" cap="none">
              <a:solidFill>
                <a:schemeClr val="dk1"/>
              </a:solidFill>
              <a:latin typeface="Century"/>
              <a:ea typeface="Century"/>
              <a:cs typeface="Century"/>
              <a:sym typeface="Century"/>
            </a:endParaRPr>
          </a:p>
        </p:txBody>
      </p:sp>
      <p:pic>
        <p:nvPicPr>
          <p:cNvPr id="881" name="Shape 881"/>
          <p:cNvPicPr preferRelativeResize="0"/>
          <p:nvPr/>
        </p:nvPicPr>
        <p:blipFill rotWithShape="1">
          <a:blip r:embed="rId3">
            <a:alphaModFix/>
          </a:blip>
          <a:srcRect/>
          <a:stretch/>
        </p:blipFill>
        <p:spPr>
          <a:xfrm>
            <a:off x="377323" y="1051719"/>
            <a:ext cx="8309477" cy="4991894"/>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grpSp>
        <p:nvGrpSpPr>
          <p:cNvPr id="887" name="Shape 887"/>
          <p:cNvGrpSpPr/>
          <p:nvPr/>
        </p:nvGrpSpPr>
        <p:grpSpPr>
          <a:xfrm>
            <a:off x="4428697" y="3036576"/>
            <a:ext cx="4472985" cy="1582547"/>
            <a:chOff x="300" y="140976"/>
            <a:chExt cx="4472985" cy="1582547"/>
          </a:xfrm>
        </p:grpSpPr>
        <p:sp>
          <p:nvSpPr>
            <p:cNvPr id="888" name="Shape 888"/>
            <p:cNvSpPr/>
            <p:nvPr/>
          </p:nvSpPr>
          <p:spPr>
            <a:xfrm>
              <a:off x="2236793" y="794922"/>
              <a:ext cx="1582547" cy="274656"/>
            </a:xfrm>
            <a:custGeom>
              <a:avLst/>
              <a:gdLst/>
              <a:ahLst/>
              <a:cxnLst/>
              <a:rect l="0" t="0" r="0" b="0"/>
              <a:pathLst>
                <a:path w="120000" h="120000" extrusionOk="0">
                  <a:moveTo>
                    <a:pt x="0" y="0"/>
                  </a:moveTo>
                  <a:lnTo>
                    <a:pt x="0" y="60000"/>
                  </a:lnTo>
                  <a:lnTo>
                    <a:pt x="120000" y="60000"/>
                  </a:lnTo>
                  <a:lnTo>
                    <a:pt x="120000" y="120000"/>
                  </a:lnTo>
                </a:path>
              </a:pathLst>
            </a:custGeom>
            <a:noFill/>
            <a:ln w="28575" cap="flat" cmpd="sng">
              <a:solidFill>
                <a:schemeClr val="dk1"/>
              </a:solidFill>
              <a:prstDash val="solid"/>
              <a:round/>
              <a:headEnd type="none" w="med" len="med"/>
              <a:tailEnd type="none" w="med" len="med"/>
            </a:ln>
          </p:spPr>
        </p:sp>
        <p:sp>
          <p:nvSpPr>
            <p:cNvPr id="889" name="Shape 889"/>
            <p:cNvSpPr/>
            <p:nvPr/>
          </p:nvSpPr>
          <p:spPr>
            <a:xfrm>
              <a:off x="2191072" y="794922"/>
              <a:ext cx="91440" cy="274656"/>
            </a:xfrm>
            <a:custGeom>
              <a:avLst/>
              <a:gdLst/>
              <a:ahLst/>
              <a:cxnLst/>
              <a:rect l="0" t="0" r="0" b="0"/>
              <a:pathLst>
                <a:path w="120000" h="120000" extrusionOk="0">
                  <a:moveTo>
                    <a:pt x="60000" y="0"/>
                  </a:moveTo>
                  <a:lnTo>
                    <a:pt x="60000" y="120000"/>
                  </a:lnTo>
                </a:path>
              </a:pathLst>
            </a:custGeom>
            <a:noFill/>
            <a:ln w="28575" cap="flat" cmpd="sng">
              <a:solidFill>
                <a:schemeClr val="dk1"/>
              </a:solidFill>
              <a:prstDash val="solid"/>
              <a:round/>
              <a:headEnd type="none" w="med" len="med"/>
              <a:tailEnd type="none" w="med" len="med"/>
            </a:ln>
          </p:spPr>
        </p:sp>
        <p:sp>
          <p:nvSpPr>
            <p:cNvPr id="890" name="Shape 890"/>
            <p:cNvSpPr/>
            <p:nvPr/>
          </p:nvSpPr>
          <p:spPr>
            <a:xfrm>
              <a:off x="654245" y="794922"/>
              <a:ext cx="1582547" cy="274656"/>
            </a:xfrm>
            <a:custGeom>
              <a:avLst/>
              <a:gdLst/>
              <a:ahLst/>
              <a:cxnLst/>
              <a:rect l="0" t="0" r="0" b="0"/>
              <a:pathLst>
                <a:path w="120000" h="120000" extrusionOk="0">
                  <a:moveTo>
                    <a:pt x="120000" y="0"/>
                  </a:moveTo>
                  <a:lnTo>
                    <a:pt x="120000" y="60000"/>
                  </a:lnTo>
                  <a:lnTo>
                    <a:pt x="0" y="60000"/>
                  </a:lnTo>
                  <a:lnTo>
                    <a:pt x="0" y="120000"/>
                  </a:lnTo>
                </a:path>
              </a:pathLst>
            </a:custGeom>
            <a:noFill/>
            <a:ln w="28575" cap="flat" cmpd="sng">
              <a:solidFill>
                <a:schemeClr val="dk1"/>
              </a:solidFill>
              <a:prstDash val="solid"/>
              <a:round/>
              <a:headEnd type="none" w="med" len="med"/>
              <a:tailEnd type="none" w="med" len="med"/>
            </a:ln>
          </p:spPr>
        </p:sp>
        <p:sp>
          <p:nvSpPr>
            <p:cNvPr id="891" name="Shape 891"/>
            <p:cNvSpPr/>
            <p:nvPr/>
          </p:nvSpPr>
          <p:spPr>
            <a:xfrm>
              <a:off x="1287323" y="140976"/>
              <a:ext cx="1898939" cy="653945"/>
            </a:xfrm>
            <a:prstGeom prst="rect">
              <a:avLst/>
            </a:prstGeom>
            <a:solidFill>
              <a:srgbClr val="8AC6CC"/>
            </a:solidFill>
            <a:ln>
              <a:noFill/>
            </a:ln>
            <a:effectLst>
              <a:outerShdw blurRad="40000" dist="23000" dir="5400000" rotWithShape="0">
                <a:srgbClr val="000000">
                  <a:alpha val="34509"/>
                </a:srgbClr>
              </a:outerShdw>
            </a:effectLst>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Shape 892"/>
            <p:cNvSpPr txBox="1"/>
            <p:nvPr/>
          </p:nvSpPr>
          <p:spPr>
            <a:xfrm>
              <a:off x="1274146" y="172951"/>
              <a:ext cx="1898939" cy="653945"/>
            </a:xfrm>
            <a:prstGeom prst="rect">
              <a:avLst/>
            </a:prstGeom>
            <a:noFill/>
            <a:ln>
              <a:noFill/>
            </a:ln>
          </p:spPr>
          <p:txBody>
            <a:bodyPr wrap="square" lIns="7600" tIns="7600" rIns="7600" bIns="7600" anchor="ctr" anchorCtr="0">
              <a:noAutofit/>
            </a:bodyPr>
            <a:lstStyle/>
            <a:p>
              <a:pPr marL="0" marR="0" lvl="0" indent="-76200" algn="ctr" rtl="0">
                <a:lnSpc>
                  <a:spcPct val="90000"/>
                </a:lnSpc>
                <a:spcBef>
                  <a:spcPts val="0"/>
                </a:spcBef>
                <a:spcAft>
                  <a:spcPts val="0"/>
                </a:spcAft>
                <a:buClr>
                  <a:schemeClr val="dk1"/>
                </a:buClr>
                <a:buSzPts val="1200"/>
                <a:buFont typeface="Century"/>
                <a:buNone/>
              </a:pPr>
              <a:r>
                <a:rPr lang="en-US" sz="1200" b="1" i="0" u="none" strike="noStrike" cap="none">
                  <a:solidFill>
                    <a:schemeClr val="dk1"/>
                  </a:solidFill>
                  <a:latin typeface="Century"/>
                  <a:ea typeface="Century"/>
                  <a:cs typeface="Century"/>
                  <a:sym typeface="Century"/>
                </a:rPr>
                <a:t>Administration</a:t>
              </a:r>
            </a:p>
          </p:txBody>
        </p:sp>
        <p:sp>
          <p:nvSpPr>
            <p:cNvPr id="893" name="Shape 893"/>
            <p:cNvSpPr/>
            <p:nvPr/>
          </p:nvSpPr>
          <p:spPr>
            <a:xfrm>
              <a:off x="300" y="1069578"/>
              <a:ext cx="1307890" cy="653945"/>
            </a:xfrm>
            <a:prstGeom prst="rect">
              <a:avLst/>
            </a:prstGeom>
            <a:solidFill>
              <a:schemeClr val="lt1"/>
            </a:solidFill>
            <a:ln>
              <a:noFill/>
            </a:ln>
            <a:effectLst>
              <a:outerShdw blurRad="40000" dist="23000" dir="5400000" rotWithShape="0">
                <a:srgbClr val="000000">
                  <a:alpha val="34509"/>
                </a:srgbClr>
              </a:outerShdw>
            </a:effectLst>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Shape 894"/>
            <p:cNvSpPr txBox="1"/>
            <p:nvPr/>
          </p:nvSpPr>
          <p:spPr>
            <a:xfrm>
              <a:off x="300" y="1069578"/>
              <a:ext cx="1307890" cy="653945"/>
            </a:xfrm>
            <a:prstGeom prst="rect">
              <a:avLst/>
            </a:prstGeom>
            <a:noFill/>
            <a:ln>
              <a:noFill/>
            </a:ln>
          </p:spPr>
          <p:txBody>
            <a:bodyPr wrap="square" lIns="6350" tIns="6350" rIns="6350" bIns="6350" anchor="ctr" anchorCtr="0">
              <a:noAutofit/>
            </a:bodyPr>
            <a:lstStyle/>
            <a:p>
              <a:pPr marL="0" marR="0" lvl="0" indent="-63500" algn="ctr" rtl="0">
                <a:lnSpc>
                  <a:spcPct val="90000"/>
                </a:lnSpc>
                <a:spcBef>
                  <a:spcPts val="0"/>
                </a:spcBef>
                <a:spcAft>
                  <a:spcPts val="0"/>
                </a:spcAft>
                <a:buClr>
                  <a:schemeClr val="dk1"/>
                </a:buClr>
                <a:buSzPts val="1000"/>
                <a:buFont typeface="Century"/>
                <a:buNone/>
              </a:pPr>
              <a:r>
                <a:rPr lang="en-US" sz="1000" b="0" i="0" u="none" strike="noStrike" cap="none">
                  <a:solidFill>
                    <a:schemeClr val="dk1"/>
                  </a:solidFill>
                  <a:latin typeface="Century"/>
                  <a:ea typeface="Century"/>
                  <a:cs typeface="Century"/>
                  <a:sym typeface="Century"/>
                </a:rPr>
                <a:t>Keishla Robles</a:t>
              </a:r>
            </a:p>
          </p:txBody>
        </p:sp>
        <p:sp>
          <p:nvSpPr>
            <p:cNvPr id="895" name="Shape 895"/>
            <p:cNvSpPr/>
            <p:nvPr/>
          </p:nvSpPr>
          <p:spPr>
            <a:xfrm>
              <a:off x="1582847" y="1069578"/>
              <a:ext cx="1307890" cy="653945"/>
            </a:xfrm>
            <a:prstGeom prst="rect">
              <a:avLst/>
            </a:prstGeom>
            <a:solidFill>
              <a:schemeClr val="lt1"/>
            </a:solidFill>
            <a:ln>
              <a:noFill/>
            </a:ln>
            <a:effectLst>
              <a:outerShdw blurRad="40000" dist="23000" dir="5400000" rotWithShape="0">
                <a:srgbClr val="000000">
                  <a:alpha val="34509"/>
                </a:srgbClr>
              </a:outerShdw>
            </a:effectLst>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Shape 896"/>
            <p:cNvSpPr txBox="1"/>
            <p:nvPr/>
          </p:nvSpPr>
          <p:spPr>
            <a:xfrm>
              <a:off x="1582847" y="1069578"/>
              <a:ext cx="1307890" cy="653945"/>
            </a:xfrm>
            <a:prstGeom prst="rect">
              <a:avLst/>
            </a:prstGeom>
            <a:noFill/>
            <a:ln>
              <a:noFill/>
            </a:ln>
          </p:spPr>
          <p:txBody>
            <a:bodyPr wrap="square" lIns="6350" tIns="6350" rIns="6350" bIns="6350" anchor="ctr" anchorCtr="0">
              <a:noAutofit/>
            </a:bodyPr>
            <a:lstStyle/>
            <a:p>
              <a:pPr marL="0" marR="0" lvl="0" indent="-63500" algn="ctr" rtl="0">
                <a:lnSpc>
                  <a:spcPct val="90000"/>
                </a:lnSpc>
                <a:spcBef>
                  <a:spcPts val="0"/>
                </a:spcBef>
                <a:spcAft>
                  <a:spcPts val="0"/>
                </a:spcAft>
                <a:buClr>
                  <a:schemeClr val="dk1"/>
                </a:buClr>
                <a:buSzPts val="1000"/>
                <a:buFont typeface="Century"/>
                <a:buNone/>
              </a:pPr>
              <a:r>
                <a:rPr lang="en-US" sz="1000" b="0" i="0" u="none" strike="noStrike" cap="none">
                  <a:solidFill>
                    <a:schemeClr val="dk1"/>
                  </a:solidFill>
                  <a:latin typeface="Century"/>
                  <a:ea typeface="Century"/>
                  <a:cs typeface="Century"/>
                  <a:sym typeface="Century"/>
                </a:rPr>
                <a:t>Alexis Oquendo</a:t>
              </a:r>
            </a:p>
          </p:txBody>
        </p:sp>
        <p:sp>
          <p:nvSpPr>
            <p:cNvPr id="897" name="Shape 897"/>
            <p:cNvSpPr/>
            <p:nvPr/>
          </p:nvSpPr>
          <p:spPr>
            <a:xfrm>
              <a:off x="3165395" y="1069578"/>
              <a:ext cx="1307890" cy="653945"/>
            </a:xfrm>
            <a:prstGeom prst="rect">
              <a:avLst/>
            </a:prstGeom>
            <a:solidFill>
              <a:schemeClr val="lt1"/>
            </a:solidFill>
            <a:ln>
              <a:noFill/>
            </a:ln>
            <a:effectLst>
              <a:outerShdw blurRad="40000" dist="23000" dir="5400000" rotWithShape="0">
                <a:srgbClr val="000000">
                  <a:alpha val="34509"/>
                </a:srgbClr>
              </a:outerShdw>
            </a:effectLst>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Shape 898"/>
            <p:cNvSpPr txBox="1"/>
            <p:nvPr/>
          </p:nvSpPr>
          <p:spPr>
            <a:xfrm>
              <a:off x="3165395" y="1069578"/>
              <a:ext cx="1307890" cy="653945"/>
            </a:xfrm>
            <a:prstGeom prst="rect">
              <a:avLst/>
            </a:prstGeom>
            <a:noFill/>
            <a:ln>
              <a:noFill/>
            </a:ln>
          </p:spPr>
          <p:txBody>
            <a:bodyPr wrap="square" lIns="6350" tIns="6350" rIns="6350" bIns="6350" anchor="ctr" anchorCtr="0">
              <a:noAutofit/>
            </a:bodyPr>
            <a:lstStyle/>
            <a:p>
              <a:pPr marL="0" marR="0" lvl="0" indent="-63500" algn="ctr" rtl="0">
                <a:lnSpc>
                  <a:spcPct val="90000"/>
                </a:lnSpc>
                <a:spcBef>
                  <a:spcPts val="0"/>
                </a:spcBef>
                <a:spcAft>
                  <a:spcPts val="0"/>
                </a:spcAft>
                <a:buClr>
                  <a:schemeClr val="dk1"/>
                </a:buClr>
                <a:buSzPts val="1000"/>
                <a:buFont typeface="Century"/>
                <a:buNone/>
              </a:pPr>
              <a:r>
                <a:rPr lang="en-US" sz="1000" b="0" i="0" u="none" strike="noStrike" cap="none">
                  <a:solidFill>
                    <a:schemeClr val="dk1"/>
                  </a:solidFill>
                  <a:latin typeface="Century"/>
                  <a:ea typeface="Century"/>
                  <a:cs typeface="Century"/>
                  <a:sym typeface="Century"/>
                </a:rPr>
                <a:t>Carlos A. Roig</a:t>
              </a:r>
            </a:p>
          </p:txBody>
        </p:sp>
      </p:grpSp>
      <p:grpSp>
        <p:nvGrpSpPr>
          <p:cNvPr id="899" name="Shape 899"/>
          <p:cNvGrpSpPr/>
          <p:nvPr/>
        </p:nvGrpSpPr>
        <p:grpSpPr>
          <a:xfrm>
            <a:off x="366235" y="3378866"/>
            <a:ext cx="2974607" cy="885637"/>
            <a:chOff x="199" y="1069193"/>
            <a:chExt cx="2974607" cy="885637"/>
          </a:xfrm>
        </p:grpSpPr>
        <p:sp>
          <p:nvSpPr>
            <p:cNvPr id="900" name="Shape 900"/>
            <p:cNvSpPr/>
            <p:nvPr/>
          </p:nvSpPr>
          <p:spPr>
            <a:xfrm>
              <a:off x="1487503" y="1337295"/>
              <a:ext cx="1052419" cy="182651"/>
            </a:xfrm>
            <a:custGeom>
              <a:avLst/>
              <a:gdLst/>
              <a:ahLst/>
              <a:cxnLst/>
              <a:rect l="0" t="0" r="0" b="0"/>
              <a:pathLst>
                <a:path w="120000" h="120000" extrusionOk="0">
                  <a:moveTo>
                    <a:pt x="0" y="0"/>
                  </a:moveTo>
                  <a:lnTo>
                    <a:pt x="0" y="59999"/>
                  </a:lnTo>
                  <a:lnTo>
                    <a:pt x="120000" y="59999"/>
                  </a:lnTo>
                  <a:lnTo>
                    <a:pt x="120000" y="120000"/>
                  </a:lnTo>
                </a:path>
              </a:pathLst>
            </a:custGeom>
            <a:noFill/>
            <a:ln w="28575" cap="flat" cmpd="sng">
              <a:solidFill>
                <a:schemeClr val="dk1"/>
              </a:solidFill>
              <a:prstDash val="solid"/>
              <a:round/>
              <a:headEnd type="none" w="med" len="med"/>
              <a:tailEnd type="none" w="med" len="med"/>
            </a:ln>
          </p:spPr>
        </p:sp>
        <p:sp>
          <p:nvSpPr>
            <p:cNvPr id="901" name="Shape 901"/>
            <p:cNvSpPr/>
            <p:nvPr/>
          </p:nvSpPr>
          <p:spPr>
            <a:xfrm>
              <a:off x="1441783" y="1337295"/>
              <a:ext cx="91440" cy="182651"/>
            </a:xfrm>
            <a:custGeom>
              <a:avLst/>
              <a:gdLst/>
              <a:ahLst/>
              <a:cxnLst/>
              <a:rect l="0" t="0" r="0" b="0"/>
              <a:pathLst>
                <a:path w="120000" h="120000" extrusionOk="0">
                  <a:moveTo>
                    <a:pt x="60000" y="0"/>
                  </a:moveTo>
                  <a:lnTo>
                    <a:pt x="60000" y="120000"/>
                  </a:lnTo>
                </a:path>
              </a:pathLst>
            </a:custGeom>
            <a:noFill/>
            <a:ln w="9525" cap="flat" cmpd="sng">
              <a:solidFill>
                <a:srgbClr val="93B1B3"/>
              </a:solidFill>
              <a:prstDash val="solid"/>
              <a:round/>
              <a:headEnd type="none" w="med" len="med"/>
              <a:tailEnd type="none" w="med" len="med"/>
            </a:ln>
          </p:spPr>
        </p:sp>
        <p:sp>
          <p:nvSpPr>
            <p:cNvPr id="902" name="Shape 902"/>
            <p:cNvSpPr/>
            <p:nvPr/>
          </p:nvSpPr>
          <p:spPr>
            <a:xfrm>
              <a:off x="435083" y="1337295"/>
              <a:ext cx="1052419" cy="182651"/>
            </a:xfrm>
            <a:custGeom>
              <a:avLst/>
              <a:gdLst/>
              <a:ahLst/>
              <a:cxnLst/>
              <a:rect l="0" t="0" r="0" b="0"/>
              <a:pathLst>
                <a:path w="120000" h="120000" extrusionOk="0">
                  <a:moveTo>
                    <a:pt x="120000" y="0"/>
                  </a:moveTo>
                  <a:lnTo>
                    <a:pt x="120000" y="59999"/>
                  </a:lnTo>
                  <a:lnTo>
                    <a:pt x="0" y="59999"/>
                  </a:lnTo>
                  <a:lnTo>
                    <a:pt x="0" y="120000"/>
                  </a:lnTo>
                </a:path>
              </a:pathLst>
            </a:custGeom>
            <a:noFill/>
            <a:ln w="28575" cap="flat" cmpd="sng">
              <a:solidFill>
                <a:schemeClr val="dk1"/>
              </a:solidFill>
              <a:prstDash val="solid"/>
              <a:round/>
              <a:headEnd type="none" w="med" len="med"/>
              <a:tailEnd type="none" w="med" len="med"/>
            </a:ln>
          </p:spPr>
        </p:sp>
        <p:sp>
          <p:nvSpPr>
            <p:cNvPr id="903" name="Shape 903"/>
            <p:cNvSpPr/>
            <p:nvPr/>
          </p:nvSpPr>
          <p:spPr>
            <a:xfrm>
              <a:off x="943167" y="1069193"/>
              <a:ext cx="1088671" cy="268101"/>
            </a:xfrm>
            <a:prstGeom prst="rect">
              <a:avLst/>
            </a:prstGeom>
            <a:solidFill>
              <a:srgbClr val="8AC6CC"/>
            </a:solidFill>
            <a:ln>
              <a:noFill/>
            </a:ln>
            <a:effectLst>
              <a:outerShdw blurRad="40000" dist="23000" dir="5400000" rotWithShape="0">
                <a:srgbClr val="000000">
                  <a:alpha val="34509"/>
                </a:srgbClr>
              </a:outerShdw>
            </a:effectLst>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Shape 904"/>
            <p:cNvSpPr txBox="1"/>
            <p:nvPr/>
          </p:nvSpPr>
          <p:spPr>
            <a:xfrm>
              <a:off x="943167" y="1069193"/>
              <a:ext cx="1088671" cy="268101"/>
            </a:xfrm>
            <a:prstGeom prst="rect">
              <a:avLst/>
            </a:prstGeom>
            <a:noFill/>
            <a:ln>
              <a:noFill/>
            </a:ln>
          </p:spPr>
          <p:txBody>
            <a:bodyPr wrap="square" lIns="7600" tIns="7600" rIns="7600" bIns="7600" anchor="ctr" anchorCtr="0">
              <a:noAutofit/>
            </a:bodyPr>
            <a:lstStyle/>
            <a:p>
              <a:pPr marL="0" marR="0" lvl="0" indent="-76200" algn="ctr" rtl="0">
                <a:lnSpc>
                  <a:spcPct val="90000"/>
                </a:lnSpc>
                <a:spcBef>
                  <a:spcPts val="0"/>
                </a:spcBef>
                <a:spcAft>
                  <a:spcPts val="0"/>
                </a:spcAft>
                <a:buClr>
                  <a:schemeClr val="dk1"/>
                </a:buClr>
                <a:buSzPts val="1200"/>
                <a:buFont typeface="Century"/>
                <a:buNone/>
              </a:pPr>
              <a:r>
                <a:rPr lang="en-US" sz="1200" b="1" i="0" u="none" strike="noStrike" cap="none">
                  <a:solidFill>
                    <a:schemeClr val="dk1"/>
                  </a:solidFill>
                  <a:latin typeface="Century"/>
                  <a:ea typeface="Century"/>
                  <a:cs typeface="Century"/>
                  <a:sym typeface="Century"/>
                </a:rPr>
                <a:t>Electrical Engineering</a:t>
              </a:r>
            </a:p>
          </p:txBody>
        </p:sp>
        <p:sp>
          <p:nvSpPr>
            <p:cNvPr id="905" name="Shape 905"/>
            <p:cNvSpPr/>
            <p:nvPr/>
          </p:nvSpPr>
          <p:spPr>
            <a:xfrm>
              <a:off x="199" y="1519946"/>
              <a:ext cx="869768" cy="289702"/>
            </a:xfrm>
            <a:prstGeom prst="rect">
              <a:avLst/>
            </a:prstGeom>
            <a:solidFill>
              <a:schemeClr val="lt1"/>
            </a:solidFill>
            <a:ln>
              <a:noFill/>
            </a:ln>
            <a:effectLst>
              <a:outerShdw blurRad="40000" dist="23000" dir="5400000" rotWithShape="0">
                <a:srgbClr val="000000">
                  <a:alpha val="34509"/>
                </a:srgbClr>
              </a:outerShdw>
            </a:effectLst>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Shape 906"/>
            <p:cNvSpPr txBox="1"/>
            <p:nvPr/>
          </p:nvSpPr>
          <p:spPr>
            <a:xfrm>
              <a:off x="199" y="1519946"/>
              <a:ext cx="869768" cy="289702"/>
            </a:xfrm>
            <a:prstGeom prst="rect">
              <a:avLst/>
            </a:prstGeom>
            <a:noFill/>
            <a:ln>
              <a:noFill/>
            </a:ln>
          </p:spPr>
          <p:txBody>
            <a:bodyPr wrap="square" lIns="6350" tIns="6350" rIns="6350" bIns="6350" anchor="ctr" anchorCtr="0">
              <a:noAutofit/>
            </a:bodyPr>
            <a:lstStyle/>
            <a:p>
              <a:pPr marL="0" marR="0" lvl="0" indent="-63500" algn="ctr" rtl="0">
                <a:lnSpc>
                  <a:spcPct val="90000"/>
                </a:lnSpc>
                <a:spcBef>
                  <a:spcPts val="0"/>
                </a:spcBef>
                <a:spcAft>
                  <a:spcPts val="0"/>
                </a:spcAft>
                <a:buClr>
                  <a:schemeClr val="dk1"/>
                </a:buClr>
                <a:buSzPts val="1000"/>
                <a:buFont typeface="Century"/>
                <a:buNone/>
              </a:pPr>
              <a:r>
                <a:rPr lang="en-US" sz="1000" b="0" i="0" u="none" strike="noStrike" cap="none">
                  <a:solidFill>
                    <a:schemeClr val="dk1"/>
                  </a:solidFill>
                  <a:latin typeface="Century"/>
                  <a:ea typeface="Century"/>
                  <a:cs typeface="Century"/>
                  <a:sym typeface="Century"/>
                </a:rPr>
                <a:t>Eric de León</a:t>
              </a:r>
            </a:p>
          </p:txBody>
        </p:sp>
        <p:sp>
          <p:nvSpPr>
            <p:cNvPr id="907" name="Shape 907"/>
            <p:cNvSpPr/>
            <p:nvPr/>
          </p:nvSpPr>
          <p:spPr>
            <a:xfrm>
              <a:off x="1052619" y="1519946"/>
              <a:ext cx="869768" cy="434884"/>
            </a:xfrm>
            <a:prstGeom prst="rect">
              <a:avLst/>
            </a:prstGeom>
            <a:noFill/>
            <a:ln>
              <a:noFill/>
            </a:ln>
            <a:effectLst>
              <a:outerShdw blurRad="40000" dist="23000" dir="5400000" rotWithShape="0">
                <a:srgbClr val="000000">
                  <a:alpha val="34509"/>
                </a:srgbClr>
              </a:outerShdw>
            </a:effectLst>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Shape 908"/>
            <p:cNvSpPr txBox="1"/>
            <p:nvPr/>
          </p:nvSpPr>
          <p:spPr>
            <a:xfrm>
              <a:off x="1052619" y="1519946"/>
              <a:ext cx="869768" cy="434884"/>
            </a:xfrm>
            <a:prstGeom prst="rect">
              <a:avLst/>
            </a:prstGeom>
            <a:noFill/>
            <a:ln>
              <a:noFill/>
            </a:ln>
          </p:spPr>
          <p:txBody>
            <a:bodyPr wrap="square" lIns="6350" tIns="6350" rIns="6350" bIns="6350" anchor="ctr" anchorCtr="0">
              <a:noAutofit/>
            </a:bodyPr>
            <a:lstStyle/>
            <a:p>
              <a:pPr marL="0" marR="0" lvl="0" indent="-63500" algn="ctr" rtl="0">
                <a:lnSpc>
                  <a:spcPct val="90000"/>
                </a:lnSpc>
                <a:spcBef>
                  <a:spcPts val="0"/>
                </a:spcBef>
                <a:spcAft>
                  <a:spcPts val="0"/>
                </a:spcAft>
                <a:buClr>
                  <a:schemeClr val="dk1"/>
                </a:buClr>
                <a:buSzPts val="1000"/>
                <a:buFont typeface="Century"/>
                <a:buNone/>
              </a:pPr>
              <a:r>
                <a:rPr lang="en-US" sz="1000" b="0" i="0" u="none" strike="noStrike" cap="none">
                  <a:solidFill>
                    <a:schemeClr val="dk1"/>
                  </a:solidFill>
                  <a:latin typeface="Century"/>
                  <a:ea typeface="Century"/>
                  <a:cs typeface="Century"/>
                  <a:sym typeface="Century"/>
                </a:rPr>
                <a:t>Ángel Colon</a:t>
              </a:r>
            </a:p>
          </p:txBody>
        </p:sp>
        <p:sp>
          <p:nvSpPr>
            <p:cNvPr id="909" name="Shape 909"/>
            <p:cNvSpPr/>
            <p:nvPr/>
          </p:nvSpPr>
          <p:spPr>
            <a:xfrm>
              <a:off x="2105038" y="1519946"/>
              <a:ext cx="869768" cy="289702"/>
            </a:xfrm>
            <a:prstGeom prst="rect">
              <a:avLst/>
            </a:prstGeom>
            <a:solidFill>
              <a:schemeClr val="lt1"/>
            </a:solidFill>
            <a:ln>
              <a:noFill/>
            </a:ln>
            <a:effectLst>
              <a:outerShdw blurRad="40000" dist="23000" dir="5400000" rotWithShape="0">
                <a:srgbClr val="000000">
                  <a:alpha val="34509"/>
                </a:srgbClr>
              </a:outerShdw>
            </a:effectLst>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Shape 910"/>
            <p:cNvSpPr txBox="1"/>
            <p:nvPr/>
          </p:nvSpPr>
          <p:spPr>
            <a:xfrm>
              <a:off x="2105038" y="1519946"/>
              <a:ext cx="869768" cy="289702"/>
            </a:xfrm>
            <a:prstGeom prst="rect">
              <a:avLst/>
            </a:prstGeom>
            <a:noFill/>
            <a:ln>
              <a:noFill/>
            </a:ln>
          </p:spPr>
          <p:txBody>
            <a:bodyPr wrap="square" lIns="6350" tIns="6350" rIns="6350" bIns="6350" anchor="ctr" anchorCtr="0">
              <a:noAutofit/>
            </a:bodyPr>
            <a:lstStyle/>
            <a:p>
              <a:pPr marL="0" marR="0" lvl="0" indent="-63500" algn="ctr" rtl="0">
                <a:lnSpc>
                  <a:spcPct val="90000"/>
                </a:lnSpc>
                <a:spcBef>
                  <a:spcPts val="0"/>
                </a:spcBef>
                <a:spcAft>
                  <a:spcPts val="0"/>
                </a:spcAft>
                <a:buClr>
                  <a:schemeClr val="dk1"/>
                </a:buClr>
                <a:buSzPts val="1000"/>
                <a:buFont typeface="Century"/>
                <a:buNone/>
              </a:pPr>
              <a:r>
                <a:rPr lang="en-US" sz="1000" b="0" i="0" u="none" strike="noStrike" cap="none">
                  <a:solidFill>
                    <a:schemeClr val="dk1"/>
                  </a:solidFill>
                  <a:latin typeface="Century"/>
                  <a:ea typeface="Century"/>
                  <a:cs typeface="Century"/>
                  <a:sym typeface="Century"/>
                </a:rPr>
                <a:t>Luis López</a:t>
              </a:r>
            </a:p>
          </p:txBody>
        </p:sp>
      </p:grpSp>
      <p:sp>
        <p:nvSpPr>
          <p:cNvPr id="911" name="Shape 911"/>
          <p:cNvSpPr txBox="1">
            <a:spLocks noGrp="1"/>
          </p:cNvSpPr>
          <p:nvPr>
            <p:ph type="title"/>
          </p:nvPr>
        </p:nvSpPr>
        <p:spPr>
          <a:xfrm>
            <a:off x="457200" y="76200"/>
            <a:ext cx="8229600" cy="1143000"/>
          </a:xfrm>
          <a:prstGeom prst="rect">
            <a:avLst/>
          </a:prstGeom>
          <a:noFill/>
          <a:ln>
            <a:noFill/>
          </a:ln>
        </p:spPr>
        <p:txBody>
          <a:bodyPr wrap="square" lIns="91425" tIns="45700" rIns="91425" bIns="45700" anchor="ctr" anchorCtr="0">
            <a:noAutofit/>
          </a:bodyPr>
          <a:lstStyle/>
          <a:p>
            <a:pPr marL="0" marR="0" lvl="0" indent="-88900" algn="l" rtl="0">
              <a:lnSpc>
                <a:spcPct val="100000"/>
              </a:lnSpc>
              <a:spcBef>
                <a:spcPts val="0"/>
              </a:spcBef>
              <a:spcAft>
                <a:spcPts val="0"/>
              </a:spcAft>
              <a:buClr>
                <a:schemeClr val="dk2"/>
              </a:buClr>
              <a:buSzPts val="1400"/>
              <a:buFont typeface="Century"/>
              <a:buNone/>
            </a:pPr>
            <a:r>
              <a:rPr lang="en-US" sz="2800" b="0" i="0" u="none" strike="noStrike" cap="none">
                <a:solidFill>
                  <a:schemeClr val="dk2"/>
                </a:solidFill>
                <a:latin typeface="Century"/>
                <a:ea typeface="Century"/>
                <a:cs typeface="Century"/>
                <a:sym typeface="Century"/>
              </a:rPr>
              <a:t>Project Management Plan:</a:t>
            </a:r>
          </a:p>
        </p:txBody>
      </p:sp>
      <p:sp>
        <p:nvSpPr>
          <p:cNvPr id="912" name="Shape 912"/>
          <p:cNvSpPr txBox="1">
            <a:spLocks noGrp="1"/>
          </p:cNvSpPr>
          <p:nvPr>
            <p:ph type="sldNum" idx="12"/>
          </p:nvPr>
        </p:nvSpPr>
        <p:spPr>
          <a:xfrm>
            <a:off x="6553200" y="6305550"/>
            <a:ext cx="2133600" cy="47610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66</a:t>
            </a:fld>
            <a:endParaRPr lang="en-US" sz="1400" b="0" i="0" u="none" strike="noStrike" cap="none">
              <a:solidFill>
                <a:schemeClr val="dk1"/>
              </a:solidFill>
              <a:latin typeface="Century"/>
              <a:ea typeface="Century"/>
              <a:cs typeface="Century"/>
              <a:sym typeface="Century"/>
            </a:endParaRPr>
          </a:p>
        </p:txBody>
      </p:sp>
      <p:grpSp>
        <p:nvGrpSpPr>
          <p:cNvPr id="913" name="Shape 913"/>
          <p:cNvGrpSpPr/>
          <p:nvPr/>
        </p:nvGrpSpPr>
        <p:grpSpPr>
          <a:xfrm>
            <a:off x="663415" y="1520671"/>
            <a:ext cx="4483631" cy="1693038"/>
            <a:chOff x="2643" y="158295"/>
            <a:chExt cx="4483631" cy="1693038"/>
          </a:xfrm>
        </p:grpSpPr>
        <p:sp>
          <p:nvSpPr>
            <p:cNvPr id="914" name="Shape 914"/>
            <p:cNvSpPr/>
            <p:nvPr/>
          </p:nvSpPr>
          <p:spPr>
            <a:xfrm>
              <a:off x="3481172" y="1215838"/>
              <a:ext cx="131100" cy="402040"/>
            </a:xfrm>
            <a:custGeom>
              <a:avLst/>
              <a:gdLst/>
              <a:ahLst/>
              <a:cxnLst/>
              <a:rect l="0" t="0" r="0" b="0"/>
              <a:pathLst>
                <a:path w="120000" h="120000" extrusionOk="0">
                  <a:moveTo>
                    <a:pt x="0" y="0"/>
                  </a:moveTo>
                  <a:lnTo>
                    <a:pt x="0" y="119999"/>
                  </a:lnTo>
                  <a:lnTo>
                    <a:pt x="120000" y="119999"/>
                  </a:lnTo>
                </a:path>
              </a:pathLst>
            </a:custGeom>
            <a:noFill/>
            <a:ln w="25400" cap="flat" cmpd="sng">
              <a:solidFill>
                <a:schemeClr val="dk1"/>
              </a:solidFill>
              <a:prstDash val="solid"/>
              <a:round/>
              <a:headEnd type="none" w="med" len="med"/>
              <a:tailEnd type="none" w="med" len="med"/>
            </a:ln>
          </p:spPr>
        </p:sp>
        <p:sp>
          <p:nvSpPr>
            <p:cNvPr id="915" name="Shape 915"/>
            <p:cNvSpPr/>
            <p:nvPr/>
          </p:nvSpPr>
          <p:spPr>
            <a:xfrm>
              <a:off x="2135209" y="595296"/>
              <a:ext cx="1695564" cy="183540"/>
            </a:xfrm>
            <a:custGeom>
              <a:avLst/>
              <a:gdLst/>
              <a:ahLst/>
              <a:cxnLst/>
              <a:rect l="0" t="0" r="0" b="0"/>
              <a:pathLst>
                <a:path w="120000" h="120000" extrusionOk="0">
                  <a:moveTo>
                    <a:pt x="0" y="0"/>
                  </a:moveTo>
                  <a:lnTo>
                    <a:pt x="0" y="60000"/>
                  </a:lnTo>
                  <a:lnTo>
                    <a:pt x="120000" y="60000"/>
                  </a:lnTo>
                  <a:lnTo>
                    <a:pt x="120000" y="120000"/>
                  </a:lnTo>
                </a:path>
              </a:pathLst>
            </a:custGeom>
            <a:noFill/>
            <a:ln w="25400" cap="flat" cmpd="sng">
              <a:solidFill>
                <a:schemeClr val="dk1"/>
              </a:solidFill>
              <a:prstDash val="solid"/>
              <a:round/>
              <a:headEnd type="none" w="med" len="med"/>
              <a:tailEnd type="none" w="med" len="med"/>
            </a:ln>
          </p:spPr>
        </p:sp>
        <p:sp>
          <p:nvSpPr>
            <p:cNvPr id="916" name="Shape 916"/>
            <p:cNvSpPr/>
            <p:nvPr/>
          </p:nvSpPr>
          <p:spPr>
            <a:xfrm>
              <a:off x="2727510" y="1215838"/>
              <a:ext cx="91440" cy="183540"/>
            </a:xfrm>
            <a:custGeom>
              <a:avLst/>
              <a:gdLst/>
              <a:ahLst/>
              <a:cxnLst/>
              <a:rect l="0" t="0" r="0" b="0"/>
              <a:pathLst>
                <a:path w="120000" h="120000" extrusionOk="0">
                  <a:moveTo>
                    <a:pt x="60000" y="0"/>
                  </a:moveTo>
                  <a:lnTo>
                    <a:pt x="60000" y="120000"/>
                  </a:lnTo>
                </a:path>
              </a:pathLst>
            </a:custGeom>
            <a:noFill/>
            <a:ln w="25400" cap="flat" cmpd="sng">
              <a:solidFill>
                <a:schemeClr val="dk1"/>
              </a:solidFill>
              <a:prstDash val="solid"/>
              <a:round/>
              <a:headEnd type="none" w="med" len="med"/>
              <a:tailEnd type="none" w="med" len="med"/>
            </a:ln>
          </p:spPr>
        </p:sp>
        <p:sp>
          <p:nvSpPr>
            <p:cNvPr id="917" name="Shape 917"/>
            <p:cNvSpPr/>
            <p:nvPr/>
          </p:nvSpPr>
          <p:spPr>
            <a:xfrm>
              <a:off x="2135209" y="595296"/>
              <a:ext cx="638021" cy="183540"/>
            </a:xfrm>
            <a:custGeom>
              <a:avLst/>
              <a:gdLst/>
              <a:ahLst/>
              <a:cxnLst/>
              <a:rect l="0" t="0" r="0" b="0"/>
              <a:pathLst>
                <a:path w="120000" h="120000" extrusionOk="0">
                  <a:moveTo>
                    <a:pt x="0" y="0"/>
                  </a:moveTo>
                  <a:lnTo>
                    <a:pt x="0" y="60000"/>
                  </a:lnTo>
                  <a:lnTo>
                    <a:pt x="120000" y="60000"/>
                  </a:lnTo>
                  <a:lnTo>
                    <a:pt x="120000" y="120000"/>
                  </a:lnTo>
                </a:path>
              </a:pathLst>
            </a:custGeom>
            <a:noFill/>
            <a:ln w="25400" cap="flat" cmpd="sng">
              <a:solidFill>
                <a:schemeClr val="dk1"/>
              </a:solidFill>
              <a:prstDash val="solid"/>
              <a:round/>
              <a:headEnd type="none" w="med" len="med"/>
              <a:tailEnd type="none" w="med" len="med"/>
            </a:ln>
          </p:spPr>
        </p:sp>
        <p:sp>
          <p:nvSpPr>
            <p:cNvPr id="918" name="Shape 918"/>
            <p:cNvSpPr/>
            <p:nvPr/>
          </p:nvSpPr>
          <p:spPr>
            <a:xfrm>
              <a:off x="1147586" y="1215838"/>
              <a:ext cx="131100" cy="402040"/>
            </a:xfrm>
            <a:custGeom>
              <a:avLst/>
              <a:gdLst/>
              <a:ahLst/>
              <a:cxnLst/>
              <a:rect l="0" t="0" r="0" b="0"/>
              <a:pathLst>
                <a:path w="120000" h="120000" extrusionOk="0">
                  <a:moveTo>
                    <a:pt x="0" y="0"/>
                  </a:moveTo>
                  <a:lnTo>
                    <a:pt x="0" y="119999"/>
                  </a:lnTo>
                  <a:lnTo>
                    <a:pt x="120000" y="119999"/>
                  </a:lnTo>
                </a:path>
              </a:pathLst>
            </a:custGeom>
            <a:noFill/>
            <a:ln w="25400" cap="flat" cmpd="sng">
              <a:solidFill>
                <a:schemeClr val="dk1"/>
              </a:solidFill>
              <a:prstDash val="solid"/>
              <a:round/>
              <a:headEnd type="none" w="med" len="med"/>
              <a:tailEnd type="none" w="med" len="med"/>
            </a:ln>
          </p:spPr>
        </p:sp>
        <p:sp>
          <p:nvSpPr>
            <p:cNvPr id="919" name="Shape 919"/>
            <p:cNvSpPr/>
            <p:nvPr/>
          </p:nvSpPr>
          <p:spPr>
            <a:xfrm>
              <a:off x="1497187" y="595296"/>
              <a:ext cx="638021" cy="183540"/>
            </a:xfrm>
            <a:custGeom>
              <a:avLst/>
              <a:gdLst/>
              <a:ahLst/>
              <a:cxnLst/>
              <a:rect l="0" t="0" r="0" b="0"/>
              <a:pathLst>
                <a:path w="120000" h="120000" extrusionOk="0">
                  <a:moveTo>
                    <a:pt x="120000" y="0"/>
                  </a:moveTo>
                  <a:lnTo>
                    <a:pt x="120000" y="60000"/>
                  </a:lnTo>
                  <a:lnTo>
                    <a:pt x="0" y="60000"/>
                  </a:lnTo>
                  <a:lnTo>
                    <a:pt x="0" y="120000"/>
                  </a:lnTo>
                </a:path>
              </a:pathLst>
            </a:custGeom>
            <a:noFill/>
            <a:ln w="25400" cap="flat" cmpd="sng">
              <a:solidFill>
                <a:schemeClr val="dk1"/>
              </a:solidFill>
              <a:prstDash val="solid"/>
              <a:round/>
              <a:headEnd type="none" w="med" len="med"/>
              <a:tailEnd type="none" w="med" len="med"/>
            </a:ln>
          </p:spPr>
        </p:sp>
        <p:sp>
          <p:nvSpPr>
            <p:cNvPr id="920" name="Shape 920"/>
            <p:cNvSpPr/>
            <p:nvPr/>
          </p:nvSpPr>
          <p:spPr>
            <a:xfrm>
              <a:off x="90044" y="1215838"/>
              <a:ext cx="122701" cy="416995"/>
            </a:xfrm>
            <a:custGeom>
              <a:avLst/>
              <a:gdLst/>
              <a:ahLst/>
              <a:cxnLst/>
              <a:rect l="0" t="0" r="0" b="0"/>
              <a:pathLst>
                <a:path w="120000" h="120000" extrusionOk="0">
                  <a:moveTo>
                    <a:pt x="0" y="0"/>
                  </a:moveTo>
                  <a:lnTo>
                    <a:pt x="0" y="119999"/>
                  </a:lnTo>
                  <a:lnTo>
                    <a:pt x="120000" y="119999"/>
                  </a:lnTo>
                </a:path>
              </a:pathLst>
            </a:custGeom>
            <a:noFill/>
            <a:ln w="25400" cap="flat" cmpd="sng">
              <a:solidFill>
                <a:schemeClr val="dk1"/>
              </a:solidFill>
              <a:prstDash val="solid"/>
              <a:round/>
              <a:headEnd type="none" w="med" len="med"/>
              <a:tailEnd type="none" w="med" len="med"/>
            </a:ln>
          </p:spPr>
        </p:sp>
        <p:sp>
          <p:nvSpPr>
            <p:cNvPr id="921" name="Shape 921"/>
            <p:cNvSpPr/>
            <p:nvPr/>
          </p:nvSpPr>
          <p:spPr>
            <a:xfrm>
              <a:off x="439645" y="595296"/>
              <a:ext cx="1695564" cy="183540"/>
            </a:xfrm>
            <a:custGeom>
              <a:avLst/>
              <a:gdLst/>
              <a:ahLst/>
              <a:cxnLst/>
              <a:rect l="0" t="0" r="0" b="0"/>
              <a:pathLst>
                <a:path w="120000" h="120000" extrusionOk="0">
                  <a:moveTo>
                    <a:pt x="120000" y="0"/>
                  </a:moveTo>
                  <a:lnTo>
                    <a:pt x="120000" y="60000"/>
                  </a:lnTo>
                  <a:lnTo>
                    <a:pt x="0" y="60000"/>
                  </a:lnTo>
                  <a:lnTo>
                    <a:pt x="0" y="120000"/>
                  </a:lnTo>
                </a:path>
              </a:pathLst>
            </a:custGeom>
            <a:noFill/>
            <a:ln w="25400" cap="flat" cmpd="sng">
              <a:solidFill>
                <a:schemeClr val="dk1"/>
              </a:solidFill>
              <a:prstDash val="solid"/>
              <a:round/>
              <a:headEnd type="none" w="med" len="med"/>
              <a:tailEnd type="none" w="med" len="med"/>
            </a:ln>
          </p:spPr>
        </p:sp>
        <p:sp>
          <p:nvSpPr>
            <p:cNvPr id="922" name="Shape 922"/>
            <p:cNvSpPr/>
            <p:nvPr/>
          </p:nvSpPr>
          <p:spPr>
            <a:xfrm>
              <a:off x="1698208" y="158295"/>
              <a:ext cx="874002" cy="437001"/>
            </a:xfrm>
            <a:prstGeom prst="rect">
              <a:avLst/>
            </a:prstGeom>
            <a:solidFill>
              <a:srgbClr val="8AC6CC"/>
            </a:solidFill>
            <a:ln>
              <a:noFill/>
            </a:ln>
            <a:effectLst>
              <a:outerShdw blurRad="40000" dist="20000" dir="5400000" rotWithShape="0">
                <a:srgbClr val="000000">
                  <a:alpha val="37254"/>
                </a:srgbClr>
              </a:outerShdw>
            </a:effectLst>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Shape 923"/>
            <p:cNvSpPr txBox="1"/>
            <p:nvPr/>
          </p:nvSpPr>
          <p:spPr>
            <a:xfrm>
              <a:off x="1698208" y="158295"/>
              <a:ext cx="874002" cy="437001"/>
            </a:xfrm>
            <a:prstGeom prst="rect">
              <a:avLst/>
            </a:prstGeom>
            <a:noFill/>
            <a:ln>
              <a:noFill/>
            </a:ln>
          </p:spPr>
          <p:txBody>
            <a:bodyPr wrap="square" lIns="7600" tIns="7600" rIns="7600" bIns="7600" anchor="ctr" anchorCtr="0">
              <a:noAutofit/>
            </a:bodyPr>
            <a:lstStyle/>
            <a:p>
              <a:pPr marL="0" marR="0" lvl="0" indent="-76200" algn="ctr" rtl="0">
                <a:lnSpc>
                  <a:spcPct val="90000"/>
                </a:lnSpc>
                <a:spcBef>
                  <a:spcPts val="0"/>
                </a:spcBef>
                <a:spcAft>
                  <a:spcPts val="0"/>
                </a:spcAft>
                <a:buClr>
                  <a:schemeClr val="dk1"/>
                </a:buClr>
                <a:buSzPts val="1200"/>
                <a:buFont typeface="Century"/>
                <a:buNone/>
              </a:pPr>
              <a:r>
                <a:rPr lang="en-US" sz="1200" b="1" i="0" u="none" strike="noStrike" cap="none">
                  <a:solidFill>
                    <a:schemeClr val="dk1"/>
                  </a:solidFill>
                  <a:latin typeface="Century"/>
                  <a:ea typeface="Century"/>
                  <a:cs typeface="Century"/>
                  <a:sym typeface="Century"/>
                </a:rPr>
                <a:t>Science</a:t>
              </a:r>
            </a:p>
          </p:txBody>
        </p:sp>
        <p:sp>
          <p:nvSpPr>
            <p:cNvPr id="924" name="Shape 924"/>
            <p:cNvSpPr/>
            <p:nvPr/>
          </p:nvSpPr>
          <p:spPr>
            <a:xfrm>
              <a:off x="2643" y="778836"/>
              <a:ext cx="874002" cy="437001"/>
            </a:xfrm>
            <a:prstGeom prst="rect">
              <a:avLst/>
            </a:prstGeom>
            <a:solidFill>
              <a:srgbClr val="BADDE1"/>
            </a:solidFill>
            <a:ln>
              <a:noFill/>
            </a:ln>
            <a:effectLst>
              <a:outerShdw blurRad="40000" dist="20000" dir="5400000" rotWithShape="0">
                <a:srgbClr val="000000">
                  <a:alpha val="37254"/>
                </a:srgbClr>
              </a:outerShdw>
            </a:effectLst>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Shape 925"/>
            <p:cNvSpPr txBox="1"/>
            <p:nvPr/>
          </p:nvSpPr>
          <p:spPr>
            <a:xfrm>
              <a:off x="2643" y="778836"/>
              <a:ext cx="874002" cy="437001"/>
            </a:xfrm>
            <a:prstGeom prst="rect">
              <a:avLst/>
            </a:prstGeom>
            <a:noFill/>
            <a:ln>
              <a:noFill/>
            </a:ln>
          </p:spPr>
          <p:txBody>
            <a:bodyPr wrap="square" lIns="6350" tIns="6350" rIns="6350" bIns="6350" anchor="ctr" anchorCtr="0">
              <a:noAutofit/>
            </a:bodyPr>
            <a:lstStyle/>
            <a:p>
              <a:pPr marL="0" marR="0" lvl="0" indent="-63500" algn="ctr" rtl="0">
                <a:lnSpc>
                  <a:spcPct val="90000"/>
                </a:lnSpc>
                <a:spcBef>
                  <a:spcPts val="0"/>
                </a:spcBef>
                <a:spcAft>
                  <a:spcPts val="0"/>
                </a:spcAft>
                <a:buClr>
                  <a:schemeClr val="dk1"/>
                </a:buClr>
                <a:buSzPts val="1000"/>
                <a:buFont typeface="Century"/>
                <a:buNone/>
              </a:pPr>
              <a:r>
                <a:rPr lang="en-US" sz="1000" b="0" i="1" u="none" strike="noStrike" cap="none">
                  <a:solidFill>
                    <a:schemeClr val="dk1"/>
                  </a:solidFill>
                  <a:latin typeface="Century"/>
                  <a:ea typeface="Century"/>
                  <a:cs typeface="Century"/>
                  <a:sym typeface="Century"/>
                </a:rPr>
                <a:t>Physicist</a:t>
              </a:r>
            </a:p>
          </p:txBody>
        </p:sp>
        <p:sp>
          <p:nvSpPr>
            <p:cNvPr id="926" name="Shape 926"/>
            <p:cNvSpPr/>
            <p:nvPr/>
          </p:nvSpPr>
          <p:spPr>
            <a:xfrm>
              <a:off x="212745" y="1414332"/>
              <a:ext cx="874002" cy="437001"/>
            </a:xfrm>
            <a:prstGeom prst="rect">
              <a:avLst/>
            </a:prstGeom>
            <a:gradFill>
              <a:gsLst>
                <a:gs pos="0">
                  <a:schemeClr val="lt1"/>
                </a:gs>
                <a:gs pos="35000">
                  <a:schemeClr val="lt1"/>
                </a:gs>
                <a:gs pos="100000">
                  <a:schemeClr val="lt1"/>
                </a:gs>
              </a:gsLst>
              <a:lin ang="16200000" scaled="0"/>
            </a:gradFill>
            <a:ln>
              <a:noFill/>
            </a:ln>
            <a:effectLst>
              <a:outerShdw blurRad="40000" dist="20000" dir="5400000" rotWithShape="0">
                <a:srgbClr val="000000">
                  <a:alpha val="37254"/>
                </a:srgbClr>
              </a:outerShdw>
            </a:effectLst>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Shape 927"/>
            <p:cNvSpPr txBox="1"/>
            <p:nvPr/>
          </p:nvSpPr>
          <p:spPr>
            <a:xfrm>
              <a:off x="212745" y="1414332"/>
              <a:ext cx="874002" cy="437001"/>
            </a:xfrm>
            <a:prstGeom prst="rect">
              <a:avLst/>
            </a:prstGeom>
            <a:noFill/>
            <a:ln>
              <a:noFill/>
            </a:ln>
          </p:spPr>
          <p:txBody>
            <a:bodyPr wrap="square" lIns="5700" tIns="5700" rIns="5700" bIns="5700" anchor="ctr" anchorCtr="0">
              <a:noAutofit/>
            </a:bodyPr>
            <a:lstStyle/>
            <a:p>
              <a:pPr marL="0" marR="0" lvl="0" indent="-57150" algn="ctr" rtl="0">
                <a:lnSpc>
                  <a:spcPct val="90000"/>
                </a:lnSpc>
                <a:spcBef>
                  <a:spcPts val="0"/>
                </a:spcBef>
                <a:spcAft>
                  <a:spcPts val="0"/>
                </a:spcAft>
                <a:buClr>
                  <a:schemeClr val="dk1"/>
                </a:buClr>
                <a:buSzPts val="900"/>
                <a:buFont typeface="Century"/>
                <a:buNone/>
              </a:pPr>
              <a:r>
                <a:rPr lang="en-US" sz="900" b="0" i="0" u="none" strike="noStrike" cap="none">
                  <a:solidFill>
                    <a:schemeClr val="dk1"/>
                  </a:solidFill>
                  <a:latin typeface="Century"/>
                  <a:ea typeface="Century"/>
                  <a:cs typeface="Century"/>
                  <a:sym typeface="Century"/>
                </a:rPr>
                <a:t>Oscar A. Resto</a:t>
              </a:r>
            </a:p>
          </p:txBody>
        </p:sp>
        <p:sp>
          <p:nvSpPr>
            <p:cNvPr id="928" name="Shape 928"/>
            <p:cNvSpPr/>
            <p:nvPr/>
          </p:nvSpPr>
          <p:spPr>
            <a:xfrm>
              <a:off x="1060186" y="778836"/>
              <a:ext cx="874002" cy="437001"/>
            </a:xfrm>
            <a:prstGeom prst="rect">
              <a:avLst/>
            </a:prstGeom>
            <a:solidFill>
              <a:srgbClr val="BADDE1"/>
            </a:solidFill>
            <a:ln>
              <a:noFill/>
            </a:ln>
            <a:effectLst>
              <a:outerShdw blurRad="40000" dist="20000" dir="5400000" rotWithShape="0">
                <a:srgbClr val="000000">
                  <a:alpha val="37254"/>
                </a:srgbClr>
              </a:outerShdw>
            </a:effectLst>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Shape 929"/>
            <p:cNvSpPr txBox="1"/>
            <p:nvPr/>
          </p:nvSpPr>
          <p:spPr>
            <a:xfrm>
              <a:off x="1060186" y="778836"/>
              <a:ext cx="874002" cy="437001"/>
            </a:xfrm>
            <a:prstGeom prst="rect">
              <a:avLst/>
            </a:prstGeom>
            <a:noFill/>
            <a:ln>
              <a:noFill/>
            </a:ln>
          </p:spPr>
          <p:txBody>
            <a:bodyPr wrap="square" lIns="6350" tIns="6350" rIns="6350" bIns="6350" anchor="ctr" anchorCtr="0">
              <a:noAutofit/>
            </a:bodyPr>
            <a:lstStyle/>
            <a:p>
              <a:pPr marL="0" marR="0" lvl="0" indent="-63500" algn="ctr" rtl="0">
                <a:lnSpc>
                  <a:spcPct val="90000"/>
                </a:lnSpc>
                <a:spcBef>
                  <a:spcPts val="0"/>
                </a:spcBef>
                <a:spcAft>
                  <a:spcPts val="0"/>
                </a:spcAft>
                <a:buClr>
                  <a:schemeClr val="dk1"/>
                </a:buClr>
                <a:buSzPts val="1000"/>
                <a:buFont typeface="Century"/>
                <a:buNone/>
              </a:pPr>
              <a:r>
                <a:rPr lang="en-US" sz="1000" b="0" i="1" u="none" strike="noStrike" cap="none">
                  <a:solidFill>
                    <a:schemeClr val="dk1"/>
                  </a:solidFill>
                  <a:latin typeface="Century"/>
                  <a:ea typeface="Century"/>
                  <a:cs typeface="Century"/>
                  <a:sym typeface="Century"/>
                </a:rPr>
                <a:t>Chemist</a:t>
              </a:r>
            </a:p>
          </p:txBody>
        </p:sp>
        <p:sp>
          <p:nvSpPr>
            <p:cNvPr id="930" name="Shape 930"/>
            <p:cNvSpPr/>
            <p:nvPr/>
          </p:nvSpPr>
          <p:spPr>
            <a:xfrm>
              <a:off x="1278687" y="1399378"/>
              <a:ext cx="874002" cy="437001"/>
            </a:xfrm>
            <a:prstGeom prst="rect">
              <a:avLst/>
            </a:prstGeom>
            <a:gradFill>
              <a:gsLst>
                <a:gs pos="0">
                  <a:schemeClr val="lt1"/>
                </a:gs>
                <a:gs pos="35000">
                  <a:schemeClr val="lt1"/>
                </a:gs>
                <a:gs pos="100000">
                  <a:schemeClr val="lt1"/>
                </a:gs>
              </a:gsLst>
              <a:lin ang="16200000" scaled="0"/>
            </a:gradFill>
            <a:ln>
              <a:noFill/>
            </a:ln>
            <a:effectLst>
              <a:outerShdw blurRad="40000" dist="20000" dir="5400000" rotWithShape="0">
                <a:srgbClr val="000000">
                  <a:alpha val="37254"/>
                </a:srgbClr>
              </a:outerShdw>
            </a:effectLst>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Shape 931"/>
            <p:cNvSpPr txBox="1"/>
            <p:nvPr/>
          </p:nvSpPr>
          <p:spPr>
            <a:xfrm>
              <a:off x="1278687" y="1399378"/>
              <a:ext cx="874002" cy="437001"/>
            </a:xfrm>
            <a:prstGeom prst="rect">
              <a:avLst/>
            </a:prstGeom>
            <a:noFill/>
            <a:ln>
              <a:noFill/>
            </a:ln>
          </p:spPr>
          <p:txBody>
            <a:bodyPr wrap="square" lIns="5700" tIns="5700" rIns="5700" bIns="5700" anchor="ctr" anchorCtr="0">
              <a:noAutofit/>
            </a:bodyPr>
            <a:lstStyle/>
            <a:p>
              <a:pPr marL="0" marR="0" lvl="0" indent="-57150" algn="ctr" rtl="0">
                <a:lnSpc>
                  <a:spcPct val="90000"/>
                </a:lnSpc>
                <a:spcBef>
                  <a:spcPts val="0"/>
                </a:spcBef>
                <a:spcAft>
                  <a:spcPts val="0"/>
                </a:spcAft>
                <a:buClr>
                  <a:schemeClr val="dk1"/>
                </a:buClr>
                <a:buSzPts val="900"/>
                <a:buFont typeface="Century"/>
                <a:buNone/>
              </a:pPr>
              <a:r>
                <a:rPr lang="en-US" sz="900" b="0" i="0" u="none" strike="noStrike" cap="none">
                  <a:solidFill>
                    <a:schemeClr val="dk1"/>
                  </a:solidFill>
                  <a:latin typeface="Century"/>
                  <a:ea typeface="Century"/>
                  <a:cs typeface="Century"/>
                  <a:sym typeface="Century"/>
                </a:rPr>
                <a:t>José J. Maldonado</a:t>
              </a:r>
            </a:p>
          </p:txBody>
        </p:sp>
        <p:sp>
          <p:nvSpPr>
            <p:cNvPr id="932" name="Shape 932"/>
            <p:cNvSpPr/>
            <p:nvPr/>
          </p:nvSpPr>
          <p:spPr>
            <a:xfrm>
              <a:off x="2336229" y="778836"/>
              <a:ext cx="874002" cy="437001"/>
            </a:xfrm>
            <a:prstGeom prst="rect">
              <a:avLst/>
            </a:prstGeom>
            <a:solidFill>
              <a:srgbClr val="BADDE1"/>
            </a:solidFill>
            <a:ln>
              <a:noFill/>
            </a:ln>
            <a:effectLst>
              <a:outerShdw blurRad="40000" dist="20000" dir="5400000" rotWithShape="0">
                <a:srgbClr val="000000">
                  <a:alpha val="37254"/>
                </a:srgbClr>
              </a:outerShdw>
            </a:effectLst>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Shape 933"/>
            <p:cNvSpPr txBox="1"/>
            <p:nvPr/>
          </p:nvSpPr>
          <p:spPr>
            <a:xfrm>
              <a:off x="2336229" y="778836"/>
              <a:ext cx="874002" cy="437001"/>
            </a:xfrm>
            <a:prstGeom prst="rect">
              <a:avLst/>
            </a:prstGeom>
            <a:noFill/>
            <a:ln>
              <a:noFill/>
            </a:ln>
          </p:spPr>
          <p:txBody>
            <a:bodyPr wrap="square" lIns="6350" tIns="6350" rIns="6350" bIns="6350" anchor="ctr" anchorCtr="0">
              <a:noAutofit/>
            </a:bodyPr>
            <a:lstStyle/>
            <a:p>
              <a:pPr marL="0" marR="0" lvl="0" indent="-63500" algn="ctr" rtl="0">
                <a:lnSpc>
                  <a:spcPct val="90000"/>
                </a:lnSpc>
                <a:spcBef>
                  <a:spcPts val="0"/>
                </a:spcBef>
                <a:spcAft>
                  <a:spcPts val="0"/>
                </a:spcAft>
                <a:buClr>
                  <a:schemeClr val="dk1"/>
                </a:buClr>
                <a:buSzPts val="1000"/>
                <a:buFont typeface="Century"/>
                <a:buNone/>
              </a:pPr>
              <a:r>
                <a:rPr lang="en-US" sz="1000" b="0" i="0" u="none" strike="noStrike" cap="none">
                  <a:solidFill>
                    <a:schemeClr val="dk1"/>
                  </a:solidFill>
                  <a:latin typeface="Century"/>
                  <a:ea typeface="Century"/>
                  <a:cs typeface="Century"/>
                  <a:sym typeface="Century"/>
                </a:rPr>
                <a:t>Genomics </a:t>
              </a:r>
              <a:r>
                <a:rPr lang="en-US" sz="1000" b="0" i="1" u="none" strike="noStrike" cap="none">
                  <a:solidFill>
                    <a:schemeClr val="dk1"/>
                  </a:solidFill>
                  <a:latin typeface="Century"/>
                  <a:ea typeface="Century"/>
                  <a:cs typeface="Century"/>
                  <a:sym typeface="Century"/>
                </a:rPr>
                <a:t>Sequencing</a:t>
              </a:r>
            </a:p>
          </p:txBody>
        </p:sp>
        <p:sp>
          <p:nvSpPr>
            <p:cNvPr id="934" name="Shape 934"/>
            <p:cNvSpPr/>
            <p:nvPr/>
          </p:nvSpPr>
          <p:spPr>
            <a:xfrm>
              <a:off x="2336229" y="1399378"/>
              <a:ext cx="874002" cy="437001"/>
            </a:xfrm>
            <a:prstGeom prst="rect">
              <a:avLst/>
            </a:prstGeom>
            <a:gradFill>
              <a:gsLst>
                <a:gs pos="0">
                  <a:schemeClr val="lt1"/>
                </a:gs>
                <a:gs pos="35000">
                  <a:schemeClr val="lt1"/>
                </a:gs>
                <a:gs pos="100000">
                  <a:schemeClr val="lt1"/>
                </a:gs>
              </a:gsLst>
              <a:lin ang="16200000" scaled="0"/>
            </a:gradFill>
            <a:ln>
              <a:noFill/>
            </a:ln>
            <a:effectLst>
              <a:outerShdw blurRad="40000" dist="20000" dir="5400000" rotWithShape="0">
                <a:srgbClr val="000000">
                  <a:alpha val="37254"/>
                </a:srgbClr>
              </a:outerShdw>
            </a:effectLst>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Shape 935"/>
            <p:cNvSpPr txBox="1"/>
            <p:nvPr/>
          </p:nvSpPr>
          <p:spPr>
            <a:xfrm>
              <a:off x="2336229" y="1399378"/>
              <a:ext cx="874002" cy="437001"/>
            </a:xfrm>
            <a:prstGeom prst="rect">
              <a:avLst/>
            </a:prstGeom>
            <a:noFill/>
            <a:ln>
              <a:noFill/>
            </a:ln>
          </p:spPr>
          <p:txBody>
            <a:bodyPr wrap="square" lIns="6350" tIns="6350" rIns="6350" bIns="6350" anchor="ctr" anchorCtr="0">
              <a:noAutofit/>
            </a:bodyPr>
            <a:lstStyle/>
            <a:p>
              <a:pPr marL="0" marR="0" lvl="0" indent="-63500" algn="ctr" rtl="0">
                <a:lnSpc>
                  <a:spcPct val="90000"/>
                </a:lnSpc>
                <a:spcBef>
                  <a:spcPts val="0"/>
                </a:spcBef>
                <a:spcAft>
                  <a:spcPts val="0"/>
                </a:spcAft>
                <a:buClr>
                  <a:schemeClr val="dk1"/>
                </a:buClr>
                <a:buSzPts val="1000"/>
                <a:buFont typeface="Century"/>
                <a:buNone/>
              </a:pPr>
              <a:r>
                <a:rPr lang="en-US" sz="1000" b="0" i="0" u="none" strike="noStrike" cap="none">
                  <a:solidFill>
                    <a:schemeClr val="dk1"/>
                  </a:solidFill>
                  <a:latin typeface="Century"/>
                  <a:ea typeface="Century"/>
                  <a:cs typeface="Century"/>
                  <a:sym typeface="Century"/>
                </a:rPr>
                <a:t>Maria Rivera</a:t>
              </a:r>
            </a:p>
          </p:txBody>
        </p:sp>
        <p:sp>
          <p:nvSpPr>
            <p:cNvPr id="936" name="Shape 936"/>
            <p:cNvSpPr/>
            <p:nvPr/>
          </p:nvSpPr>
          <p:spPr>
            <a:xfrm>
              <a:off x="3393772" y="778836"/>
              <a:ext cx="874002" cy="437001"/>
            </a:xfrm>
            <a:prstGeom prst="rect">
              <a:avLst/>
            </a:prstGeom>
            <a:solidFill>
              <a:schemeClr val="accent1"/>
            </a:solidFill>
            <a:ln>
              <a:noFill/>
            </a:ln>
            <a:effectLst>
              <a:outerShdw blurRad="40000" dist="20000" dir="5400000" rotWithShape="0">
                <a:srgbClr val="000000">
                  <a:alpha val="37254"/>
                </a:srgbClr>
              </a:outerShdw>
            </a:effectLst>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Shape 937"/>
            <p:cNvSpPr txBox="1"/>
            <p:nvPr/>
          </p:nvSpPr>
          <p:spPr>
            <a:xfrm>
              <a:off x="3393772" y="778836"/>
              <a:ext cx="874002" cy="437001"/>
            </a:xfrm>
            <a:prstGeom prst="rect">
              <a:avLst/>
            </a:prstGeom>
            <a:noFill/>
            <a:ln>
              <a:noFill/>
            </a:ln>
          </p:spPr>
          <p:txBody>
            <a:bodyPr wrap="square" lIns="6350" tIns="6350" rIns="6350" bIns="6350" anchor="ctr" anchorCtr="0">
              <a:noAutofit/>
            </a:bodyPr>
            <a:lstStyle/>
            <a:p>
              <a:pPr marL="0" marR="0" lvl="0" indent="-63500" algn="ctr" rtl="0">
                <a:lnSpc>
                  <a:spcPct val="90000"/>
                </a:lnSpc>
                <a:spcBef>
                  <a:spcPts val="0"/>
                </a:spcBef>
                <a:spcAft>
                  <a:spcPts val="0"/>
                </a:spcAft>
                <a:buClr>
                  <a:schemeClr val="dk1"/>
                </a:buClr>
                <a:buSzPts val="1000"/>
                <a:buFont typeface="Century"/>
                <a:buNone/>
              </a:pPr>
              <a:r>
                <a:rPr lang="en-US" sz="1000" b="0" i="0" u="none" strike="noStrike" cap="none">
                  <a:solidFill>
                    <a:schemeClr val="dk1"/>
                  </a:solidFill>
                  <a:latin typeface="Century"/>
                  <a:ea typeface="Century"/>
                  <a:cs typeface="Century"/>
                  <a:sym typeface="Century"/>
                </a:rPr>
                <a:t>Computer Sciences</a:t>
              </a:r>
            </a:p>
          </p:txBody>
        </p:sp>
        <p:sp>
          <p:nvSpPr>
            <p:cNvPr id="938" name="Shape 938"/>
            <p:cNvSpPr/>
            <p:nvPr/>
          </p:nvSpPr>
          <p:spPr>
            <a:xfrm>
              <a:off x="3612272" y="1399378"/>
              <a:ext cx="874002" cy="437001"/>
            </a:xfrm>
            <a:prstGeom prst="rect">
              <a:avLst/>
            </a:prstGeom>
            <a:gradFill>
              <a:gsLst>
                <a:gs pos="0">
                  <a:schemeClr val="lt1"/>
                </a:gs>
                <a:gs pos="35000">
                  <a:schemeClr val="lt1"/>
                </a:gs>
                <a:gs pos="100000">
                  <a:schemeClr val="lt1"/>
                </a:gs>
              </a:gsLst>
              <a:lin ang="16200000" scaled="0"/>
            </a:gradFill>
            <a:ln>
              <a:noFill/>
            </a:ln>
            <a:effectLst>
              <a:outerShdw blurRad="40000" dist="20000" dir="5400000" rotWithShape="0">
                <a:srgbClr val="000000">
                  <a:alpha val="37254"/>
                </a:srgbClr>
              </a:outerShdw>
            </a:effectLst>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Shape 939"/>
            <p:cNvSpPr txBox="1"/>
            <p:nvPr/>
          </p:nvSpPr>
          <p:spPr>
            <a:xfrm>
              <a:off x="3612272" y="1399378"/>
              <a:ext cx="874002" cy="437001"/>
            </a:xfrm>
            <a:prstGeom prst="rect">
              <a:avLst/>
            </a:prstGeom>
            <a:noFill/>
            <a:ln>
              <a:noFill/>
            </a:ln>
          </p:spPr>
          <p:txBody>
            <a:bodyPr wrap="square" lIns="6350" tIns="6350" rIns="6350" bIns="6350" anchor="ctr" anchorCtr="0">
              <a:noAutofit/>
            </a:bodyPr>
            <a:lstStyle/>
            <a:p>
              <a:pPr marL="0" marR="0" lvl="0" indent="-63500" algn="ctr" rtl="0">
                <a:lnSpc>
                  <a:spcPct val="90000"/>
                </a:lnSpc>
                <a:spcBef>
                  <a:spcPts val="0"/>
                </a:spcBef>
                <a:spcAft>
                  <a:spcPts val="0"/>
                </a:spcAft>
                <a:buClr>
                  <a:schemeClr val="dk1"/>
                </a:buClr>
                <a:buSzPts val="1000"/>
                <a:buFont typeface="Century"/>
                <a:buNone/>
              </a:pPr>
              <a:r>
                <a:rPr lang="en-US" sz="1000" b="0" i="0" u="none" strike="noStrike" cap="none">
                  <a:solidFill>
                    <a:schemeClr val="dk1"/>
                  </a:solidFill>
                  <a:latin typeface="Century"/>
                  <a:ea typeface="Century"/>
                  <a:cs typeface="Century"/>
                  <a:sym typeface="Century"/>
                </a:rPr>
                <a:t>John Wilson</a:t>
              </a:r>
            </a:p>
          </p:txBody>
        </p:sp>
      </p:grpSp>
      <p:grpSp>
        <p:nvGrpSpPr>
          <p:cNvPr id="940" name="Shape 940"/>
          <p:cNvGrpSpPr/>
          <p:nvPr/>
        </p:nvGrpSpPr>
        <p:grpSpPr>
          <a:xfrm>
            <a:off x="315693" y="4683194"/>
            <a:ext cx="8665012" cy="565929"/>
            <a:chOff x="4184" y="98033"/>
            <a:chExt cx="8665012" cy="565929"/>
          </a:xfrm>
        </p:grpSpPr>
        <p:sp>
          <p:nvSpPr>
            <p:cNvPr id="941" name="Shape 941"/>
            <p:cNvSpPr/>
            <p:nvPr/>
          </p:nvSpPr>
          <p:spPr>
            <a:xfrm>
              <a:off x="4184" y="98173"/>
              <a:ext cx="1326610" cy="565650"/>
            </a:xfrm>
            <a:prstGeom prst="chevron">
              <a:avLst>
                <a:gd name="adj" fmla="val 50000"/>
              </a:avLst>
            </a:prstGeom>
            <a:solidFill>
              <a:srgbClr val="8AC6CC"/>
            </a:solidFill>
            <a:ln>
              <a:noFill/>
            </a:ln>
            <a:effectLst>
              <a:outerShdw blurRad="40000" dist="20000" dir="5400000" rotWithShape="0">
                <a:srgbClr val="000000">
                  <a:alpha val="37254"/>
                </a:srgbClr>
              </a:outerShdw>
            </a:effectLst>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Shape 942"/>
            <p:cNvSpPr txBox="1"/>
            <p:nvPr/>
          </p:nvSpPr>
          <p:spPr>
            <a:xfrm>
              <a:off x="287009" y="98173"/>
              <a:ext cx="760960" cy="565650"/>
            </a:xfrm>
            <a:prstGeom prst="rect">
              <a:avLst/>
            </a:prstGeom>
            <a:noFill/>
            <a:ln>
              <a:noFill/>
            </a:ln>
          </p:spPr>
          <p:txBody>
            <a:bodyPr wrap="square" lIns="17775" tIns="8875" rIns="0" bIns="8875" anchor="ctr" anchorCtr="0">
              <a:noAutofit/>
            </a:bodyPr>
            <a:lstStyle/>
            <a:p>
              <a:pPr marL="0" marR="0" lvl="0" indent="-88900" algn="ctr" rtl="0">
                <a:lnSpc>
                  <a:spcPct val="90000"/>
                </a:lnSpc>
                <a:spcBef>
                  <a:spcPts val="0"/>
                </a:spcBef>
                <a:spcAft>
                  <a:spcPts val="0"/>
                </a:spcAft>
                <a:buClr>
                  <a:schemeClr val="dk1"/>
                </a:buClr>
                <a:buSzPts val="1400"/>
                <a:buFont typeface="Century"/>
                <a:buNone/>
              </a:pPr>
              <a:r>
                <a:rPr lang="en-US" sz="1400" b="1" i="0" u="none" strike="noStrike" cap="none">
                  <a:solidFill>
                    <a:schemeClr val="dk1"/>
                  </a:solidFill>
                  <a:latin typeface="Century"/>
                  <a:ea typeface="Century"/>
                  <a:cs typeface="Century"/>
                  <a:sym typeface="Century"/>
                </a:rPr>
                <a:t>Faculty</a:t>
              </a:r>
            </a:p>
          </p:txBody>
        </p:sp>
        <p:sp>
          <p:nvSpPr>
            <p:cNvPr id="943" name="Shape 943"/>
            <p:cNvSpPr/>
            <p:nvPr/>
          </p:nvSpPr>
          <p:spPr>
            <a:xfrm>
              <a:off x="1109196" y="98033"/>
              <a:ext cx="1414824" cy="565929"/>
            </a:xfrm>
            <a:prstGeom prst="chevron">
              <a:avLst>
                <a:gd name="adj" fmla="val 50000"/>
              </a:avLst>
            </a:prstGeom>
            <a:solidFill>
              <a:schemeClr val="lt1">
                <a:alpha val="89411"/>
              </a:schemeClr>
            </a:solidFill>
            <a:ln w="9525" cap="flat" cmpd="sng">
              <a:solidFill>
                <a:schemeClr val="dk1">
                  <a:alpha val="89411"/>
                </a:schemeClr>
              </a:solidFill>
              <a:prstDash val="solid"/>
              <a:round/>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Shape 944"/>
            <p:cNvSpPr txBox="1"/>
            <p:nvPr/>
          </p:nvSpPr>
          <p:spPr>
            <a:xfrm>
              <a:off x="1392161" y="98033"/>
              <a:ext cx="848895" cy="565929"/>
            </a:xfrm>
            <a:prstGeom prst="rect">
              <a:avLst/>
            </a:prstGeom>
            <a:noFill/>
            <a:ln>
              <a:noFill/>
            </a:ln>
          </p:spPr>
          <p:txBody>
            <a:bodyPr wrap="square" lIns="12700" tIns="6350" rIns="0" bIns="6350" anchor="ctr" anchorCtr="0">
              <a:noAutofit/>
            </a:bodyPr>
            <a:lstStyle/>
            <a:p>
              <a:pPr marL="0" marR="0" lvl="0" indent="-63500" algn="ctr" rtl="0">
                <a:lnSpc>
                  <a:spcPct val="90000"/>
                </a:lnSpc>
                <a:spcBef>
                  <a:spcPts val="0"/>
                </a:spcBef>
                <a:spcAft>
                  <a:spcPts val="0"/>
                </a:spcAft>
                <a:buClr>
                  <a:schemeClr val="dk1"/>
                </a:buClr>
                <a:buSzPts val="1000"/>
                <a:buFont typeface="Century"/>
                <a:buNone/>
              </a:pPr>
              <a:r>
                <a:rPr lang="en-US" sz="1000" b="0" i="0" u="none" strike="noStrike" cap="none">
                  <a:solidFill>
                    <a:schemeClr val="dk1"/>
                  </a:solidFill>
                  <a:latin typeface="Century"/>
                  <a:ea typeface="Century"/>
                  <a:cs typeface="Century"/>
                  <a:sym typeface="Century"/>
                </a:rPr>
                <a:t>Oscar Resto </a:t>
              </a:r>
              <a:r>
                <a:rPr lang="en-US" sz="1000" b="0" i="1" u="none" strike="noStrike" cap="none">
                  <a:solidFill>
                    <a:schemeClr val="dk1"/>
                  </a:solidFill>
                  <a:latin typeface="Century"/>
                  <a:ea typeface="Century"/>
                  <a:cs typeface="Century"/>
                  <a:sym typeface="Century"/>
                </a:rPr>
                <a:t>Principal Investigator</a:t>
              </a:r>
            </a:p>
          </p:txBody>
        </p:sp>
        <p:sp>
          <p:nvSpPr>
            <p:cNvPr id="945" name="Shape 945"/>
            <p:cNvSpPr/>
            <p:nvPr/>
          </p:nvSpPr>
          <p:spPr>
            <a:xfrm>
              <a:off x="2325945" y="98033"/>
              <a:ext cx="1476255" cy="565929"/>
            </a:xfrm>
            <a:prstGeom prst="chevron">
              <a:avLst>
                <a:gd name="adj" fmla="val 50000"/>
              </a:avLst>
            </a:prstGeom>
            <a:solidFill>
              <a:schemeClr val="lt1">
                <a:alpha val="89411"/>
              </a:schemeClr>
            </a:solidFill>
            <a:ln w="9525" cap="flat" cmpd="sng">
              <a:solidFill>
                <a:schemeClr val="dk1">
                  <a:alpha val="89411"/>
                </a:schemeClr>
              </a:solidFill>
              <a:prstDash val="solid"/>
              <a:round/>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Shape 946"/>
            <p:cNvSpPr txBox="1"/>
            <p:nvPr/>
          </p:nvSpPr>
          <p:spPr>
            <a:xfrm>
              <a:off x="2608910" y="98033"/>
              <a:ext cx="910326" cy="565929"/>
            </a:xfrm>
            <a:prstGeom prst="rect">
              <a:avLst/>
            </a:prstGeom>
            <a:noFill/>
            <a:ln>
              <a:noFill/>
            </a:ln>
          </p:spPr>
          <p:txBody>
            <a:bodyPr wrap="square" lIns="12700" tIns="6350" rIns="0" bIns="6350" anchor="ctr" anchorCtr="0">
              <a:noAutofit/>
            </a:bodyPr>
            <a:lstStyle/>
            <a:p>
              <a:pPr marL="0" marR="0" lvl="0" indent="-63500" algn="ctr" rtl="0">
                <a:lnSpc>
                  <a:spcPct val="90000"/>
                </a:lnSpc>
                <a:spcBef>
                  <a:spcPts val="0"/>
                </a:spcBef>
                <a:spcAft>
                  <a:spcPts val="0"/>
                </a:spcAft>
                <a:buClr>
                  <a:schemeClr val="dk1"/>
                </a:buClr>
                <a:buSzPts val="1000"/>
                <a:buFont typeface="Century"/>
                <a:buNone/>
              </a:pPr>
              <a:r>
                <a:rPr lang="en-US" sz="1000" b="0" i="0" u="none" strike="noStrike" cap="none">
                  <a:solidFill>
                    <a:schemeClr val="dk1"/>
                  </a:solidFill>
                  <a:latin typeface="Century"/>
                  <a:ea typeface="Century"/>
                  <a:cs typeface="Century"/>
                  <a:sym typeface="Century"/>
                </a:rPr>
                <a:t>Steve Massey, PhD. </a:t>
              </a:r>
              <a:r>
                <a:rPr lang="en-US" sz="1000" b="0" i="1" u="none" strike="noStrike" cap="none">
                  <a:solidFill>
                    <a:schemeClr val="dk1"/>
                  </a:solidFill>
                  <a:latin typeface="Century"/>
                  <a:ea typeface="Century"/>
                  <a:cs typeface="Century"/>
                  <a:sym typeface="Century"/>
                </a:rPr>
                <a:t>Bioinformatics Genomics</a:t>
              </a:r>
            </a:p>
          </p:txBody>
        </p:sp>
        <p:sp>
          <p:nvSpPr>
            <p:cNvPr id="947" name="Shape 947"/>
            <p:cNvSpPr/>
            <p:nvPr/>
          </p:nvSpPr>
          <p:spPr>
            <a:xfrm>
              <a:off x="3604126" y="98033"/>
              <a:ext cx="1414824" cy="565929"/>
            </a:xfrm>
            <a:prstGeom prst="chevron">
              <a:avLst>
                <a:gd name="adj" fmla="val 50000"/>
              </a:avLst>
            </a:prstGeom>
            <a:solidFill>
              <a:schemeClr val="lt1">
                <a:alpha val="89411"/>
              </a:schemeClr>
            </a:solidFill>
            <a:ln w="9525" cap="flat" cmpd="sng">
              <a:solidFill>
                <a:schemeClr val="dk1">
                  <a:alpha val="89411"/>
                </a:schemeClr>
              </a:solidFill>
              <a:prstDash val="solid"/>
              <a:round/>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Shape 948"/>
            <p:cNvSpPr txBox="1"/>
            <p:nvPr/>
          </p:nvSpPr>
          <p:spPr>
            <a:xfrm>
              <a:off x="3887091" y="98033"/>
              <a:ext cx="848895" cy="565929"/>
            </a:xfrm>
            <a:prstGeom prst="rect">
              <a:avLst/>
            </a:prstGeom>
            <a:noFill/>
            <a:ln>
              <a:noFill/>
            </a:ln>
          </p:spPr>
          <p:txBody>
            <a:bodyPr wrap="square" lIns="12700" tIns="6350" rIns="0" bIns="6350" anchor="ctr" anchorCtr="0">
              <a:noAutofit/>
            </a:bodyPr>
            <a:lstStyle/>
            <a:p>
              <a:pPr marL="0" marR="0" lvl="0" indent="-60325" algn="ctr" rtl="0">
                <a:lnSpc>
                  <a:spcPct val="90000"/>
                </a:lnSpc>
                <a:spcBef>
                  <a:spcPts val="0"/>
                </a:spcBef>
                <a:spcAft>
                  <a:spcPts val="0"/>
                </a:spcAft>
                <a:buClr>
                  <a:schemeClr val="dk1"/>
                </a:buClr>
                <a:buSzPts val="950"/>
                <a:buFont typeface="Century"/>
                <a:buNone/>
              </a:pPr>
              <a:r>
                <a:rPr lang="en-US" sz="950" b="0" i="0" u="none" strike="noStrike" cap="none">
                  <a:solidFill>
                    <a:schemeClr val="dk1"/>
                  </a:solidFill>
                  <a:latin typeface="Century"/>
                  <a:ea typeface="Century"/>
                  <a:cs typeface="Century"/>
                  <a:sym typeface="Century"/>
                </a:rPr>
                <a:t>Liz Diaz, PhD. Analytical Chemistry </a:t>
              </a:r>
            </a:p>
          </p:txBody>
        </p:sp>
        <p:sp>
          <p:nvSpPr>
            <p:cNvPr id="949" name="Shape 949"/>
            <p:cNvSpPr/>
            <p:nvPr/>
          </p:nvSpPr>
          <p:spPr>
            <a:xfrm>
              <a:off x="4820875" y="98033"/>
              <a:ext cx="1414824" cy="565929"/>
            </a:xfrm>
            <a:prstGeom prst="chevron">
              <a:avLst>
                <a:gd name="adj" fmla="val 50000"/>
              </a:avLst>
            </a:prstGeom>
            <a:solidFill>
              <a:schemeClr val="lt1">
                <a:alpha val="89411"/>
              </a:schemeClr>
            </a:solidFill>
            <a:ln w="9525" cap="flat" cmpd="sng">
              <a:solidFill>
                <a:schemeClr val="dk1">
                  <a:alpha val="89411"/>
                </a:schemeClr>
              </a:solidFill>
              <a:prstDash val="solid"/>
              <a:round/>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Shape 950"/>
            <p:cNvSpPr txBox="1"/>
            <p:nvPr/>
          </p:nvSpPr>
          <p:spPr>
            <a:xfrm>
              <a:off x="5103840" y="98033"/>
              <a:ext cx="848895" cy="565929"/>
            </a:xfrm>
            <a:prstGeom prst="rect">
              <a:avLst/>
            </a:prstGeom>
            <a:noFill/>
            <a:ln>
              <a:noFill/>
            </a:ln>
          </p:spPr>
          <p:txBody>
            <a:bodyPr wrap="square" lIns="12700" tIns="6350" rIns="0" bIns="6350" anchor="ctr" anchorCtr="0">
              <a:noAutofit/>
            </a:bodyPr>
            <a:lstStyle/>
            <a:p>
              <a:pPr marL="0" marR="0" lvl="0" indent="-63500" algn="ctr" rtl="0">
                <a:lnSpc>
                  <a:spcPct val="90000"/>
                </a:lnSpc>
                <a:spcBef>
                  <a:spcPts val="0"/>
                </a:spcBef>
                <a:spcAft>
                  <a:spcPts val="0"/>
                </a:spcAft>
                <a:buClr>
                  <a:schemeClr val="dk1"/>
                </a:buClr>
                <a:buSzPts val="1000"/>
                <a:buFont typeface="Century"/>
                <a:buNone/>
              </a:pPr>
              <a:r>
                <a:rPr lang="en-US" sz="1000" b="0" i="0" u="none" strike="noStrike" cap="none">
                  <a:solidFill>
                    <a:schemeClr val="dk1"/>
                  </a:solidFill>
                  <a:latin typeface="Century"/>
                  <a:ea typeface="Century"/>
                  <a:cs typeface="Century"/>
                  <a:sym typeface="Century"/>
                </a:rPr>
                <a:t>Gerardo Morell, PhD. </a:t>
              </a:r>
              <a:r>
                <a:rPr lang="en-US" sz="1000" b="0" i="1" u="none" strike="noStrike" cap="none">
                  <a:solidFill>
                    <a:schemeClr val="dk1"/>
                  </a:solidFill>
                  <a:latin typeface="Century"/>
                  <a:ea typeface="Century"/>
                  <a:cs typeface="Century"/>
                  <a:sym typeface="Century"/>
                </a:rPr>
                <a:t>Physics</a:t>
              </a:r>
            </a:p>
          </p:txBody>
        </p:sp>
        <p:sp>
          <p:nvSpPr>
            <p:cNvPr id="951" name="Shape 951"/>
            <p:cNvSpPr/>
            <p:nvPr/>
          </p:nvSpPr>
          <p:spPr>
            <a:xfrm>
              <a:off x="6037623" y="98033"/>
              <a:ext cx="1414824" cy="565929"/>
            </a:xfrm>
            <a:prstGeom prst="chevron">
              <a:avLst>
                <a:gd name="adj" fmla="val 50000"/>
              </a:avLst>
            </a:prstGeom>
            <a:solidFill>
              <a:schemeClr val="lt1">
                <a:alpha val="89411"/>
              </a:schemeClr>
            </a:solidFill>
            <a:ln w="9525" cap="flat" cmpd="sng">
              <a:solidFill>
                <a:schemeClr val="dk1">
                  <a:alpha val="89411"/>
                </a:schemeClr>
              </a:solidFill>
              <a:prstDash val="solid"/>
              <a:round/>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Shape 952"/>
            <p:cNvSpPr txBox="1"/>
            <p:nvPr/>
          </p:nvSpPr>
          <p:spPr>
            <a:xfrm>
              <a:off x="6320588" y="98033"/>
              <a:ext cx="848895" cy="565929"/>
            </a:xfrm>
            <a:prstGeom prst="rect">
              <a:avLst/>
            </a:prstGeom>
            <a:noFill/>
            <a:ln>
              <a:noFill/>
            </a:ln>
          </p:spPr>
          <p:txBody>
            <a:bodyPr wrap="square" lIns="12700" tIns="6350" rIns="0" bIns="6350" anchor="ctr" anchorCtr="0">
              <a:noAutofit/>
            </a:bodyPr>
            <a:lstStyle/>
            <a:p>
              <a:pPr marL="0" marR="0" lvl="0" indent="-63500" algn="ctr" rtl="0">
                <a:lnSpc>
                  <a:spcPct val="90000"/>
                </a:lnSpc>
                <a:spcBef>
                  <a:spcPts val="0"/>
                </a:spcBef>
                <a:spcAft>
                  <a:spcPts val="0"/>
                </a:spcAft>
                <a:buClr>
                  <a:schemeClr val="dk1"/>
                </a:buClr>
                <a:buSzPts val="1000"/>
                <a:buFont typeface="Century"/>
                <a:buNone/>
              </a:pPr>
              <a:r>
                <a:rPr lang="en-US" sz="1000" b="0" i="0" u="none" strike="noStrike" cap="none">
                  <a:solidFill>
                    <a:schemeClr val="dk1"/>
                  </a:solidFill>
                  <a:latin typeface="Century"/>
                  <a:ea typeface="Century"/>
                  <a:cs typeface="Century"/>
                  <a:sym typeface="Century"/>
                </a:rPr>
                <a:t>Vladimir Makarov, PhD. </a:t>
              </a:r>
              <a:r>
                <a:rPr lang="en-US" sz="1000" b="0" i="1" u="none" strike="noStrike" cap="none">
                  <a:solidFill>
                    <a:schemeClr val="dk1"/>
                  </a:solidFill>
                  <a:latin typeface="Century"/>
                  <a:ea typeface="Century"/>
                  <a:cs typeface="Century"/>
                  <a:sym typeface="Century"/>
                </a:rPr>
                <a:t>Physics</a:t>
              </a:r>
            </a:p>
          </p:txBody>
        </p:sp>
        <p:sp>
          <p:nvSpPr>
            <p:cNvPr id="953" name="Shape 953"/>
            <p:cNvSpPr/>
            <p:nvPr/>
          </p:nvSpPr>
          <p:spPr>
            <a:xfrm>
              <a:off x="7254372" y="98033"/>
              <a:ext cx="1414824" cy="565929"/>
            </a:xfrm>
            <a:prstGeom prst="chevron">
              <a:avLst>
                <a:gd name="adj" fmla="val 50000"/>
              </a:avLst>
            </a:prstGeom>
            <a:solidFill>
              <a:schemeClr val="lt1">
                <a:alpha val="89411"/>
              </a:schemeClr>
            </a:solidFill>
            <a:ln w="9525" cap="flat" cmpd="sng">
              <a:solidFill>
                <a:schemeClr val="dk1">
                  <a:alpha val="89411"/>
                </a:schemeClr>
              </a:solidFill>
              <a:prstDash val="solid"/>
              <a:round/>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Shape 954"/>
            <p:cNvSpPr txBox="1"/>
            <p:nvPr/>
          </p:nvSpPr>
          <p:spPr>
            <a:xfrm>
              <a:off x="7537337" y="98033"/>
              <a:ext cx="848895" cy="565929"/>
            </a:xfrm>
            <a:prstGeom prst="rect">
              <a:avLst/>
            </a:prstGeom>
            <a:noFill/>
            <a:ln>
              <a:noFill/>
            </a:ln>
          </p:spPr>
          <p:txBody>
            <a:bodyPr wrap="square" lIns="11425" tIns="5700" rIns="0" bIns="5700" anchor="ctr" anchorCtr="0">
              <a:noAutofit/>
            </a:bodyPr>
            <a:lstStyle/>
            <a:p>
              <a:pPr marL="0" marR="0" lvl="0" indent="-57150" algn="ctr" rtl="0">
                <a:lnSpc>
                  <a:spcPct val="90000"/>
                </a:lnSpc>
                <a:spcBef>
                  <a:spcPts val="0"/>
                </a:spcBef>
                <a:spcAft>
                  <a:spcPts val="0"/>
                </a:spcAft>
                <a:buClr>
                  <a:schemeClr val="dk1"/>
                </a:buClr>
                <a:buSzPts val="900"/>
                <a:buFont typeface="Century"/>
                <a:buNone/>
              </a:pPr>
              <a:r>
                <a:rPr lang="en-US" sz="900" b="0" i="0" u="none" strike="noStrike" cap="none">
                  <a:solidFill>
                    <a:schemeClr val="dk1"/>
                  </a:solidFill>
                  <a:latin typeface="Century"/>
                  <a:ea typeface="Century"/>
                  <a:cs typeface="Century"/>
                  <a:sym typeface="Century"/>
                </a:rPr>
                <a:t>Ashley A. Matchett, PhD. </a:t>
              </a:r>
              <a:r>
                <a:rPr lang="en-US" sz="900" b="0" i="1" u="none" strike="noStrike" cap="none">
                  <a:solidFill>
                    <a:schemeClr val="dk1"/>
                  </a:solidFill>
                  <a:latin typeface="Century"/>
                  <a:ea typeface="Century"/>
                  <a:cs typeface="Century"/>
                  <a:sym typeface="Century"/>
                </a:rPr>
                <a:t>Genomic Forensics</a:t>
              </a:r>
            </a:p>
          </p:txBody>
        </p:sp>
      </p:grpSp>
      <p:grpSp>
        <p:nvGrpSpPr>
          <p:cNvPr id="955" name="Shape 955"/>
          <p:cNvGrpSpPr/>
          <p:nvPr/>
        </p:nvGrpSpPr>
        <p:grpSpPr>
          <a:xfrm>
            <a:off x="281988" y="5366178"/>
            <a:ext cx="8709457" cy="667917"/>
            <a:chOff x="644771" y="235200"/>
            <a:chExt cx="7044776" cy="488708"/>
          </a:xfrm>
        </p:grpSpPr>
        <p:sp>
          <p:nvSpPr>
            <p:cNvPr id="956" name="Shape 956"/>
            <p:cNvSpPr/>
            <p:nvPr/>
          </p:nvSpPr>
          <p:spPr>
            <a:xfrm>
              <a:off x="644771" y="235208"/>
              <a:ext cx="1221900" cy="488700"/>
            </a:xfrm>
            <a:prstGeom prst="chevron">
              <a:avLst>
                <a:gd name="adj" fmla="val 50000"/>
              </a:avLst>
            </a:prstGeom>
            <a:solidFill>
              <a:srgbClr val="71BEC4"/>
            </a:solidFill>
            <a:ln>
              <a:noFill/>
            </a:ln>
            <a:effectLst>
              <a:outerShdw blurRad="40000" dist="20000" dir="5400000" rotWithShape="0">
                <a:srgbClr val="000000">
                  <a:alpha val="37254"/>
                </a:srgbClr>
              </a:outerShdw>
            </a:effectLst>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Shape 957"/>
            <p:cNvSpPr txBox="1"/>
            <p:nvPr/>
          </p:nvSpPr>
          <p:spPr>
            <a:xfrm>
              <a:off x="889187" y="235200"/>
              <a:ext cx="818700" cy="488700"/>
            </a:xfrm>
            <a:prstGeom prst="rect">
              <a:avLst/>
            </a:prstGeom>
            <a:noFill/>
            <a:ln>
              <a:noFill/>
            </a:ln>
          </p:spPr>
          <p:txBody>
            <a:bodyPr wrap="square" lIns="16500" tIns="8250" rIns="0" bIns="8250" anchor="ctr" anchorCtr="0">
              <a:noAutofit/>
            </a:bodyPr>
            <a:lstStyle/>
            <a:p>
              <a:pPr marL="0" marR="0" lvl="0" indent="-82550" algn="ctr" rtl="0">
                <a:lnSpc>
                  <a:spcPct val="90000"/>
                </a:lnSpc>
                <a:spcBef>
                  <a:spcPts val="0"/>
                </a:spcBef>
                <a:spcAft>
                  <a:spcPts val="0"/>
                </a:spcAft>
                <a:buClr>
                  <a:schemeClr val="dk1"/>
                </a:buClr>
                <a:buSzPts val="1300"/>
                <a:buFont typeface="Century"/>
                <a:buNone/>
              </a:pPr>
              <a:r>
                <a:rPr lang="en-US" sz="1400" b="1" i="0" u="none" strike="noStrike" cap="none">
                  <a:solidFill>
                    <a:schemeClr val="dk1"/>
                  </a:solidFill>
                  <a:latin typeface="Century"/>
                  <a:ea typeface="Century"/>
                  <a:cs typeface="Century"/>
                  <a:sym typeface="Century"/>
                </a:rPr>
                <a:t>Sponsors</a:t>
              </a:r>
            </a:p>
          </p:txBody>
        </p:sp>
        <p:sp>
          <p:nvSpPr>
            <p:cNvPr id="958" name="Shape 958"/>
            <p:cNvSpPr/>
            <p:nvPr/>
          </p:nvSpPr>
          <p:spPr>
            <a:xfrm>
              <a:off x="1722499" y="276757"/>
              <a:ext cx="1014300" cy="405600"/>
            </a:xfrm>
            <a:prstGeom prst="chevron">
              <a:avLst>
                <a:gd name="adj" fmla="val 50000"/>
              </a:avLst>
            </a:prstGeom>
            <a:solidFill>
              <a:schemeClr val="lt1">
                <a:alpha val="89411"/>
              </a:schemeClr>
            </a:solidFill>
            <a:ln w="9525" cap="flat" cmpd="sng">
              <a:solidFill>
                <a:schemeClr val="dk1">
                  <a:alpha val="89411"/>
                </a:schemeClr>
              </a:solidFill>
              <a:prstDash val="solid"/>
              <a:round/>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Shape 959"/>
            <p:cNvSpPr txBox="1"/>
            <p:nvPr/>
          </p:nvSpPr>
          <p:spPr>
            <a:xfrm>
              <a:off x="1925356" y="276757"/>
              <a:ext cx="608700" cy="405600"/>
            </a:xfrm>
            <a:prstGeom prst="rect">
              <a:avLst/>
            </a:prstGeom>
            <a:noFill/>
            <a:ln>
              <a:noFill/>
            </a:ln>
          </p:spPr>
          <p:txBody>
            <a:bodyPr wrap="square" lIns="7600" tIns="3800" rIns="0" bIns="3800" anchor="ctr" anchorCtr="0">
              <a:noAutofit/>
            </a:bodyPr>
            <a:lstStyle/>
            <a:p>
              <a:pPr marL="0" marR="0" lvl="0" indent="-38100" algn="ctr" rtl="0">
                <a:lnSpc>
                  <a:spcPct val="90000"/>
                </a:lnSpc>
                <a:spcBef>
                  <a:spcPts val="0"/>
                </a:spcBef>
                <a:spcAft>
                  <a:spcPts val="0"/>
                </a:spcAft>
                <a:buClr>
                  <a:schemeClr val="dk1"/>
                </a:buClr>
                <a:buSzPts val="600"/>
                <a:buFont typeface="Century"/>
                <a:buNone/>
              </a:pPr>
              <a:r>
                <a:rPr lang="en-US" sz="1000" b="0" i="0" u="none" strike="noStrike" cap="none">
                  <a:solidFill>
                    <a:schemeClr val="dk1"/>
                  </a:solidFill>
                  <a:latin typeface="Century"/>
                  <a:ea typeface="Century"/>
                  <a:cs typeface="Century"/>
                  <a:sym typeface="Century"/>
                </a:rPr>
                <a:t>NASA Wallops F.F. </a:t>
              </a:r>
            </a:p>
          </p:txBody>
        </p:sp>
        <p:sp>
          <p:nvSpPr>
            <p:cNvPr id="960" name="Shape 960"/>
            <p:cNvSpPr/>
            <p:nvPr/>
          </p:nvSpPr>
          <p:spPr>
            <a:xfrm>
              <a:off x="2828286" y="276739"/>
              <a:ext cx="1014300" cy="405600"/>
            </a:xfrm>
            <a:prstGeom prst="chevron">
              <a:avLst>
                <a:gd name="adj" fmla="val 50000"/>
              </a:avLst>
            </a:prstGeom>
            <a:solidFill>
              <a:schemeClr val="lt1">
                <a:alpha val="89411"/>
              </a:schemeClr>
            </a:solidFill>
            <a:ln w="9525" cap="flat" cmpd="sng">
              <a:solidFill>
                <a:schemeClr val="dk1">
                  <a:alpha val="89411"/>
                </a:schemeClr>
              </a:solidFill>
              <a:prstDash val="solid"/>
              <a:round/>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Shape 961"/>
            <p:cNvSpPr txBox="1"/>
            <p:nvPr/>
          </p:nvSpPr>
          <p:spPr>
            <a:xfrm>
              <a:off x="3031142" y="276739"/>
              <a:ext cx="722005" cy="405600"/>
            </a:xfrm>
            <a:prstGeom prst="rect">
              <a:avLst/>
            </a:prstGeom>
            <a:noFill/>
            <a:ln>
              <a:noFill/>
            </a:ln>
          </p:spPr>
          <p:txBody>
            <a:bodyPr wrap="square" lIns="7600" tIns="3800" rIns="0" bIns="3800" anchor="ctr" anchorCtr="0">
              <a:noAutofit/>
            </a:bodyPr>
            <a:lstStyle/>
            <a:p>
              <a:pPr marL="0" marR="0" lvl="0" indent="-38100" algn="ctr" rtl="0">
                <a:lnSpc>
                  <a:spcPct val="90000"/>
                </a:lnSpc>
                <a:spcBef>
                  <a:spcPts val="0"/>
                </a:spcBef>
                <a:spcAft>
                  <a:spcPts val="0"/>
                </a:spcAft>
                <a:buClr>
                  <a:schemeClr val="dk1"/>
                </a:buClr>
                <a:buSzPts val="600"/>
                <a:buFont typeface="Century"/>
                <a:buNone/>
              </a:pPr>
              <a:r>
                <a:rPr lang="en-US" sz="1000" b="0" i="0" u="none" strike="noStrike" cap="none" dirty="0">
                  <a:solidFill>
                    <a:schemeClr val="dk1"/>
                  </a:solidFill>
                  <a:latin typeface="Century"/>
                  <a:ea typeface="Century"/>
                  <a:cs typeface="Century"/>
                  <a:sym typeface="Century"/>
                </a:rPr>
                <a:t>School of Machining Construction</a:t>
              </a:r>
            </a:p>
          </p:txBody>
        </p:sp>
        <p:sp>
          <p:nvSpPr>
            <p:cNvPr id="962" name="Shape 962"/>
            <p:cNvSpPr/>
            <p:nvPr/>
          </p:nvSpPr>
          <p:spPr>
            <a:xfrm>
              <a:off x="3955891" y="276757"/>
              <a:ext cx="1058700" cy="405600"/>
            </a:xfrm>
            <a:prstGeom prst="chevron">
              <a:avLst>
                <a:gd name="adj" fmla="val 50000"/>
              </a:avLst>
            </a:prstGeom>
            <a:solidFill>
              <a:schemeClr val="lt1">
                <a:alpha val="89411"/>
              </a:schemeClr>
            </a:solidFill>
            <a:ln w="9525" cap="flat" cmpd="sng">
              <a:solidFill>
                <a:schemeClr val="dk1">
                  <a:alpha val="89411"/>
                </a:schemeClr>
              </a:solidFill>
              <a:prstDash val="solid"/>
              <a:round/>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Shape 963"/>
            <p:cNvSpPr txBox="1"/>
            <p:nvPr/>
          </p:nvSpPr>
          <p:spPr>
            <a:xfrm>
              <a:off x="4158747" y="276739"/>
              <a:ext cx="752333" cy="405600"/>
            </a:xfrm>
            <a:prstGeom prst="rect">
              <a:avLst/>
            </a:prstGeom>
            <a:noFill/>
            <a:ln>
              <a:noFill/>
            </a:ln>
          </p:spPr>
          <p:txBody>
            <a:bodyPr wrap="square" lIns="7600" tIns="3800" rIns="0" bIns="3800" anchor="ctr" anchorCtr="0">
              <a:noAutofit/>
            </a:bodyPr>
            <a:lstStyle/>
            <a:p>
              <a:pPr marL="0" marR="0" lvl="0" indent="-38100" algn="ctr" rtl="0">
                <a:lnSpc>
                  <a:spcPct val="90000"/>
                </a:lnSpc>
                <a:spcBef>
                  <a:spcPts val="0"/>
                </a:spcBef>
                <a:spcAft>
                  <a:spcPts val="0"/>
                </a:spcAft>
                <a:buClr>
                  <a:schemeClr val="dk1"/>
                </a:buClr>
                <a:buSzPts val="600"/>
                <a:buFont typeface="Century"/>
                <a:buNone/>
              </a:pPr>
              <a:r>
                <a:rPr lang="en-US" sz="1000" b="0" i="0" u="none" strike="noStrike" cap="none" dirty="0" err="1">
                  <a:solidFill>
                    <a:schemeClr val="dk1"/>
                  </a:solidFill>
                  <a:latin typeface="Century"/>
                  <a:ea typeface="Century"/>
                  <a:cs typeface="Century"/>
                  <a:sym typeface="Century"/>
                </a:rPr>
                <a:t>Bifröst</a:t>
              </a:r>
              <a:r>
                <a:rPr lang="en-US" sz="1000" b="0" i="0" u="none" strike="noStrike" cap="none" dirty="0">
                  <a:solidFill>
                    <a:schemeClr val="dk1"/>
                  </a:solidFill>
                  <a:latin typeface="Century"/>
                  <a:ea typeface="Century"/>
                  <a:cs typeface="Century"/>
                  <a:sym typeface="Century"/>
                </a:rPr>
                <a:t> Documentary</a:t>
              </a:r>
            </a:p>
          </p:txBody>
        </p:sp>
        <p:sp>
          <p:nvSpPr>
            <p:cNvPr id="964" name="Shape 964"/>
            <p:cNvSpPr/>
            <p:nvPr/>
          </p:nvSpPr>
          <p:spPr>
            <a:xfrm>
              <a:off x="5245136" y="276757"/>
              <a:ext cx="1058700" cy="405600"/>
            </a:xfrm>
            <a:prstGeom prst="chevron">
              <a:avLst>
                <a:gd name="adj" fmla="val 50000"/>
              </a:avLst>
            </a:prstGeom>
            <a:solidFill>
              <a:schemeClr val="lt1">
                <a:alpha val="89411"/>
              </a:schemeClr>
            </a:solidFill>
            <a:ln w="9525" cap="flat" cmpd="sng">
              <a:solidFill>
                <a:schemeClr val="dk1">
                  <a:alpha val="89411"/>
                </a:schemeClr>
              </a:solidFill>
              <a:prstDash val="solid"/>
              <a:round/>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Shape 965"/>
            <p:cNvSpPr txBox="1"/>
            <p:nvPr/>
          </p:nvSpPr>
          <p:spPr>
            <a:xfrm>
              <a:off x="5448000" y="276757"/>
              <a:ext cx="720394" cy="405600"/>
            </a:xfrm>
            <a:prstGeom prst="rect">
              <a:avLst/>
            </a:prstGeom>
            <a:noFill/>
            <a:ln>
              <a:noFill/>
            </a:ln>
          </p:spPr>
          <p:txBody>
            <a:bodyPr wrap="square" lIns="7600" tIns="3800" rIns="0" bIns="3800" anchor="ctr" anchorCtr="0">
              <a:noAutofit/>
            </a:bodyPr>
            <a:lstStyle/>
            <a:p>
              <a:pPr marL="0" marR="0" lvl="0" indent="-38100" algn="ctr" rtl="0">
                <a:lnSpc>
                  <a:spcPct val="90000"/>
                </a:lnSpc>
                <a:spcBef>
                  <a:spcPts val="0"/>
                </a:spcBef>
                <a:spcAft>
                  <a:spcPts val="0"/>
                </a:spcAft>
                <a:buClr>
                  <a:schemeClr val="dk1"/>
                </a:buClr>
                <a:buSzPts val="600"/>
                <a:buFont typeface="Century"/>
                <a:buNone/>
              </a:pPr>
              <a:r>
                <a:rPr lang="en-US" sz="1000" b="0" i="0" u="none" strike="noStrike" cap="none" dirty="0">
                  <a:solidFill>
                    <a:schemeClr val="dk1"/>
                  </a:solidFill>
                  <a:latin typeface="Century"/>
                  <a:ea typeface="Century"/>
                  <a:cs typeface="Century"/>
                  <a:sym typeface="Century"/>
                </a:rPr>
                <a:t>Interamerican University – Bayamon Campus</a:t>
              </a:r>
            </a:p>
          </p:txBody>
        </p:sp>
        <p:sp>
          <p:nvSpPr>
            <p:cNvPr id="966" name="Shape 966"/>
            <p:cNvSpPr/>
            <p:nvPr/>
          </p:nvSpPr>
          <p:spPr>
            <a:xfrm>
              <a:off x="6570547" y="276757"/>
              <a:ext cx="1119000" cy="405600"/>
            </a:xfrm>
            <a:prstGeom prst="chevron">
              <a:avLst>
                <a:gd name="adj" fmla="val 50000"/>
              </a:avLst>
            </a:prstGeom>
            <a:solidFill>
              <a:schemeClr val="lt1">
                <a:alpha val="89411"/>
              </a:schemeClr>
            </a:solidFill>
            <a:ln w="9525" cap="flat" cmpd="sng">
              <a:solidFill>
                <a:schemeClr val="dk1">
                  <a:alpha val="89411"/>
                </a:schemeClr>
              </a:solidFill>
              <a:prstDash val="solid"/>
              <a:round/>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Shape 967"/>
            <p:cNvSpPr txBox="1"/>
            <p:nvPr/>
          </p:nvSpPr>
          <p:spPr>
            <a:xfrm>
              <a:off x="6835038" y="276757"/>
              <a:ext cx="608700" cy="405600"/>
            </a:xfrm>
            <a:prstGeom prst="rect">
              <a:avLst/>
            </a:prstGeom>
            <a:noFill/>
            <a:ln>
              <a:noFill/>
            </a:ln>
          </p:spPr>
          <p:txBody>
            <a:bodyPr wrap="square" lIns="7600" tIns="3800" rIns="0" bIns="3800" anchor="ctr" anchorCtr="0">
              <a:noAutofit/>
            </a:bodyPr>
            <a:lstStyle/>
            <a:p>
              <a:pPr marL="0" marR="0" lvl="0" indent="-38100" algn="ctr" rtl="0">
                <a:lnSpc>
                  <a:spcPct val="90000"/>
                </a:lnSpc>
                <a:spcBef>
                  <a:spcPts val="0"/>
                </a:spcBef>
                <a:spcAft>
                  <a:spcPts val="0"/>
                </a:spcAft>
                <a:buClr>
                  <a:schemeClr val="dk1"/>
                </a:buClr>
                <a:buSzPts val="600"/>
                <a:buFont typeface="Century"/>
                <a:buNone/>
              </a:pPr>
              <a:r>
                <a:rPr lang="en-US" sz="1000" b="0" i="0" u="none" strike="noStrike" cap="none" dirty="0">
                  <a:solidFill>
                    <a:schemeClr val="dk1"/>
                  </a:solidFill>
                  <a:latin typeface="Century"/>
                  <a:ea typeface="Century"/>
                  <a:cs typeface="Century"/>
                  <a:sym typeface="Century"/>
                </a:rPr>
                <a:t>Colorado Space Grant Consortium</a:t>
              </a:r>
            </a:p>
          </p:txBody>
        </p:sp>
      </p:grpSp>
      <p:grpSp>
        <p:nvGrpSpPr>
          <p:cNvPr id="968" name="Shape 968"/>
          <p:cNvGrpSpPr/>
          <p:nvPr/>
        </p:nvGrpSpPr>
        <p:grpSpPr>
          <a:xfrm>
            <a:off x="5151631" y="1480002"/>
            <a:ext cx="3748409" cy="1535507"/>
            <a:chOff x="1940" y="711680"/>
            <a:chExt cx="3748409" cy="1535507"/>
          </a:xfrm>
        </p:grpSpPr>
        <p:sp>
          <p:nvSpPr>
            <p:cNvPr id="969" name="Shape 969"/>
            <p:cNvSpPr/>
            <p:nvPr/>
          </p:nvSpPr>
          <p:spPr>
            <a:xfrm>
              <a:off x="1876145" y="1672377"/>
              <a:ext cx="1469408" cy="170014"/>
            </a:xfrm>
            <a:custGeom>
              <a:avLst/>
              <a:gdLst/>
              <a:ahLst/>
              <a:cxnLst/>
              <a:rect l="0" t="0" r="0" b="0"/>
              <a:pathLst>
                <a:path w="120000" h="120000" extrusionOk="0">
                  <a:moveTo>
                    <a:pt x="0" y="0"/>
                  </a:moveTo>
                  <a:lnTo>
                    <a:pt x="0" y="60000"/>
                  </a:lnTo>
                  <a:lnTo>
                    <a:pt x="120000" y="60000"/>
                  </a:lnTo>
                  <a:lnTo>
                    <a:pt x="120000" y="120000"/>
                  </a:lnTo>
                </a:path>
              </a:pathLst>
            </a:custGeom>
            <a:noFill/>
            <a:ln w="28575" cap="flat" cmpd="sng">
              <a:solidFill>
                <a:schemeClr val="dk1"/>
              </a:solidFill>
              <a:prstDash val="solid"/>
              <a:round/>
              <a:headEnd type="none" w="med" len="med"/>
              <a:tailEnd type="none" w="med" len="med"/>
            </a:ln>
          </p:spPr>
        </p:sp>
        <p:sp>
          <p:nvSpPr>
            <p:cNvPr id="970" name="Shape 970"/>
            <p:cNvSpPr/>
            <p:nvPr/>
          </p:nvSpPr>
          <p:spPr>
            <a:xfrm>
              <a:off x="1876145" y="1672377"/>
              <a:ext cx="489802" cy="170014"/>
            </a:xfrm>
            <a:custGeom>
              <a:avLst/>
              <a:gdLst/>
              <a:ahLst/>
              <a:cxnLst/>
              <a:rect l="0" t="0" r="0" b="0"/>
              <a:pathLst>
                <a:path w="120000" h="120000" extrusionOk="0">
                  <a:moveTo>
                    <a:pt x="0" y="0"/>
                  </a:moveTo>
                  <a:lnTo>
                    <a:pt x="0" y="60000"/>
                  </a:lnTo>
                  <a:lnTo>
                    <a:pt x="120000" y="60000"/>
                  </a:lnTo>
                  <a:lnTo>
                    <a:pt x="120000" y="120000"/>
                  </a:lnTo>
                </a:path>
              </a:pathLst>
            </a:custGeom>
            <a:noFill/>
            <a:ln w="28575" cap="flat" cmpd="sng">
              <a:solidFill>
                <a:schemeClr val="dk1"/>
              </a:solidFill>
              <a:prstDash val="solid"/>
              <a:round/>
              <a:headEnd type="none" w="med" len="med"/>
              <a:tailEnd type="none" w="med" len="med"/>
            </a:ln>
          </p:spPr>
        </p:sp>
        <p:sp>
          <p:nvSpPr>
            <p:cNvPr id="971" name="Shape 971"/>
            <p:cNvSpPr/>
            <p:nvPr/>
          </p:nvSpPr>
          <p:spPr>
            <a:xfrm>
              <a:off x="1386342" y="1672377"/>
              <a:ext cx="489802" cy="170014"/>
            </a:xfrm>
            <a:custGeom>
              <a:avLst/>
              <a:gdLst/>
              <a:ahLst/>
              <a:cxnLst/>
              <a:rect l="0" t="0" r="0" b="0"/>
              <a:pathLst>
                <a:path w="120000" h="120000" extrusionOk="0">
                  <a:moveTo>
                    <a:pt x="120000" y="0"/>
                  </a:moveTo>
                  <a:lnTo>
                    <a:pt x="120000" y="60000"/>
                  </a:lnTo>
                  <a:lnTo>
                    <a:pt x="0" y="60000"/>
                  </a:lnTo>
                  <a:lnTo>
                    <a:pt x="0" y="120000"/>
                  </a:lnTo>
                </a:path>
              </a:pathLst>
            </a:custGeom>
            <a:noFill/>
            <a:ln w="9525" cap="flat" cmpd="sng">
              <a:solidFill>
                <a:srgbClr val="A8CACD"/>
              </a:solidFill>
              <a:prstDash val="solid"/>
              <a:round/>
              <a:headEnd type="none" w="med" len="med"/>
              <a:tailEnd type="none" w="med" len="med"/>
            </a:ln>
          </p:spPr>
        </p:sp>
        <p:sp>
          <p:nvSpPr>
            <p:cNvPr id="972" name="Shape 972"/>
            <p:cNvSpPr/>
            <p:nvPr/>
          </p:nvSpPr>
          <p:spPr>
            <a:xfrm>
              <a:off x="406736" y="1672377"/>
              <a:ext cx="1469408" cy="170014"/>
            </a:xfrm>
            <a:custGeom>
              <a:avLst/>
              <a:gdLst/>
              <a:ahLst/>
              <a:cxnLst/>
              <a:rect l="0" t="0" r="0" b="0"/>
              <a:pathLst>
                <a:path w="120000" h="120000" extrusionOk="0">
                  <a:moveTo>
                    <a:pt x="120000" y="0"/>
                  </a:moveTo>
                  <a:lnTo>
                    <a:pt x="120000" y="60000"/>
                  </a:lnTo>
                  <a:lnTo>
                    <a:pt x="0" y="60000"/>
                  </a:lnTo>
                  <a:lnTo>
                    <a:pt x="0" y="120000"/>
                  </a:lnTo>
                </a:path>
              </a:pathLst>
            </a:custGeom>
            <a:noFill/>
            <a:ln w="28575" cap="flat" cmpd="sng">
              <a:solidFill>
                <a:schemeClr val="dk1"/>
              </a:solidFill>
              <a:prstDash val="solid"/>
              <a:round/>
              <a:headEnd type="none" w="med" len="med"/>
              <a:tailEnd type="none" w="med" len="med"/>
            </a:ln>
          </p:spPr>
        </p:sp>
        <p:sp>
          <p:nvSpPr>
            <p:cNvPr id="973" name="Shape 973"/>
            <p:cNvSpPr/>
            <p:nvPr/>
          </p:nvSpPr>
          <p:spPr>
            <a:xfrm>
              <a:off x="1830425" y="1116475"/>
              <a:ext cx="91440" cy="170014"/>
            </a:xfrm>
            <a:custGeom>
              <a:avLst/>
              <a:gdLst/>
              <a:ahLst/>
              <a:cxnLst/>
              <a:rect l="0" t="0" r="0" b="0"/>
              <a:pathLst>
                <a:path w="120000" h="120000" extrusionOk="0">
                  <a:moveTo>
                    <a:pt x="60000" y="0"/>
                  </a:moveTo>
                  <a:lnTo>
                    <a:pt x="60000" y="120000"/>
                  </a:lnTo>
                </a:path>
              </a:pathLst>
            </a:custGeom>
            <a:noFill/>
            <a:ln w="28575" cap="flat" cmpd="sng">
              <a:solidFill>
                <a:schemeClr val="dk1"/>
              </a:solidFill>
              <a:prstDash val="solid"/>
              <a:round/>
              <a:headEnd type="none" w="med" len="med"/>
              <a:tailEnd type="none" w="med" len="med"/>
            </a:ln>
          </p:spPr>
        </p:sp>
        <p:sp>
          <p:nvSpPr>
            <p:cNvPr id="974" name="Shape 974"/>
            <p:cNvSpPr/>
            <p:nvPr/>
          </p:nvSpPr>
          <p:spPr>
            <a:xfrm>
              <a:off x="1005409" y="711680"/>
              <a:ext cx="1741471" cy="404795"/>
            </a:xfrm>
            <a:prstGeom prst="rect">
              <a:avLst/>
            </a:prstGeom>
            <a:solidFill>
              <a:srgbClr val="8AC6CC"/>
            </a:solidFill>
            <a:ln>
              <a:noFill/>
            </a:ln>
            <a:effectLst>
              <a:outerShdw blurRad="40000" dist="23000" dir="5400000" rotWithShape="0">
                <a:srgbClr val="000000">
                  <a:alpha val="34509"/>
                </a:srgbClr>
              </a:outerShdw>
            </a:effectLst>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Shape 975"/>
            <p:cNvSpPr txBox="1"/>
            <p:nvPr/>
          </p:nvSpPr>
          <p:spPr>
            <a:xfrm>
              <a:off x="1005409" y="711680"/>
              <a:ext cx="1741471" cy="404795"/>
            </a:xfrm>
            <a:prstGeom prst="rect">
              <a:avLst/>
            </a:prstGeom>
            <a:noFill/>
            <a:ln>
              <a:noFill/>
            </a:ln>
          </p:spPr>
          <p:txBody>
            <a:bodyPr wrap="square" lIns="7600" tIns="7600" rIns="7600" bIns="7600" anchor="ctr" anchorCtr="0">
              <a:noAutofit/>
            </a:bodyPr>
            <a:lstStyle/>
            <a:p>
              <a:pPr marL="0" marR="0" lvl="0" indent="-76200" algn="ctr" rtl="0">
                <a:lnSpc>
                  <a:spcPct val="90000"/>
                </a:lnSpc>
                <a:spcBef>
                  <a:spcPts val="0"/>
                </a:spcBef>
                <a:spcAft>
                  <a:spcPts val="0"/>
                </a:spcAft>
                <a:buClr>
                  <a:schemeClr val="dk1"/>
                </a:buClr>
                <a:buSzPts val="1200"/>
                <a:buFont typeface="Century"/>
                <a:buNone/>
              </a:pPr>
              <a:r>
                <a:rPr lang="en-US" sz="1200" b="1" i="0" u="none" strike="noStrike" cap="none">
                  <a:solidFill>
                    <a:schemeClr val="dk1"/>
                  </a:solidFill>
                  <a:latin typeface="Century"/>
                  <a:ea typeface="Century"/>
                  <a:cs typeface="Century"/>
                  <a:sym typeface="Century"/>
                </a:rPr>
                <a:t>Mechanical Engineering</a:t>
              </a:r>
            </a:p>
          </p:txBody>
        </p:sp>
        <p:sp>
          <p:nvSpPr>
            <p:cNvPr id="976" name="Shape 976"/>
            <p:cNvSpPr/>
            <p:nvPr/>
          </p:nvSpPr>
          <p:spPr>
            <a:xfrm>
              <a:off x="1362301" y="1286490"/>
              <a:ext cx="1027687" cy="385887"/>
            </a:xfrm>
            <a:prstGeom prst="rect">
              <a:avLst/>
            </a:prstGeom>
            <a:solidFill>
              <a:schemeClr val="lt1"/>
            </a:solidFill>
            <a:ln>
              <a:noFill/>
            </a:ln>
            <a:effectLst>
              <a:outerShdw blurRad="40000" dist="23000" dir="5400000" rotWithShape="0">
                <a:srgbClr val="000000">
                  <a:alpha val="34509"/>
                </a:srgbClr>
              </a:outerShdw>
            </a:effectLst>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Shape 977"/>
            <p:cNvSpPr txBox="1"/>
            <p:nvPr/>
          </p:nvSpPr>
          <p:spPr>
            <a:xfrm>
              <a:off x="1362301" y="1286490"/>
              <a:ext cx="1027687" cy="385887"/>
            </a:xfrm>
            <a:prstGeom prst="rect">
              <a:avLst/>
            </a:prstGeom>
            <a:noFill/>
            <a:ln>
              <a:noFill/>
            </a:ln>
          </p:spPr>
          <p:txBody>
            <a:bodyPr wrap="square" lIns="6350" tIns="6350" rIns="6350" bIns="6350" anchor="ctr" anchorCtr="0">
              <a:noAutofit/>
            </a:bodyPr>
            <a:lstStyle/>
            <a:p>
              <a:pPr marL="0" marR="0" lvl="0" indent="-63500" algn="ctr" rtl="0">
                <a:lnSpc>
                  <a:spcPct val="90000"/>
                </a:lnSpc>
                <a:spcBef>
                  <a:spcPts val="0"/>
                </a:spcBef>
                <a:spcAft>
                  <a:spcPts val="0"/>
                </a:spcAft>
                <a:buClr>
                  <a:schemeClr val="dk1"/>
                </a:buClr>
                <a:buSzPts val="1000"/>
                <a:buFont typeface="Century"/>
                <a:buNone/>
              </a:pPr>
              <a:r>
                <a:rPr lang="en-US" sz="1000" b="0" i="0" u="none" strike="noStrike" cap="none">
                  <a:solidFill>
                    <a:schemeClr val="dk1"/>
                  </a:solidFill>
                  <a:latin typeface="Century"/>
                  <a:ea typeface="Century"/>
                  <a:cs typeface="Century"/>
                  <a:sym typeface="Century"/>
                </a:rPr>
                <a:t>Alexis Oquendo (Team Leader)</a:t>
              </a:r>
            </a:p>
          </p:txBody>
        </p:sp>
        <p:sp>
          <p:nvSpPr>
            <p:cNvPr id="978" name="Shape 978"/>
            <p:cNvSpPr/>
            <p:nvPr/>
          </p:nvSpPr>
          <p:spPr>
            <a:xfrm>
              <a:off x="1940" y="1842392"/>
              <a:ext cx="809591" cy="404795"/>
            </a:xfrm>
            <a:prstGeom prst="rect">
              <a:avLst/>
            </a:prstGeom>
            <a:solidFill>
              <a:schemeClr val="lt1"/>
            </a:solidFill>
            <a:ln>
              <a:noFill/>
            </a:ln>
            <a:effectLst>
              <a:outerShdw blurRad="40000" dist="23000" dir="5400000" rotWithShape="0">
                <a:srgbClr val="000000">
                  <a:alpha val="34509"/>
                </a:srgbClr>
              </a:outerShdw>
            </a:effectLst>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Shape 979"/>
            <p:cNvSpPr txBox="1"/>
            <p:nvPr/>
          </p:nvSpPr>
          <p:spPr>
            <a:xfrm>
              <a:off x="1940" y="1842392"/>
              <a:ext cx="809591" cy="404795"/>
            </a:xfrm>
            <a:prstGeom prst="rect">
              <a:avLst/>
            </a:prstGeom>
            <a:noFill/>
            <a:ln>
              <a:noFill/>
            </a:ln>
          </p:spPr>
          <p:txBody>
            <a:bodyPr wrap="square" lIns="6350" tIns="6350" rIns="6350" bIns="6350" anchor="ctr" anchorCtr="0">
              <a:noAutofit/>
            </a:bodyPr>
            <a:lstStyle/>
            <a:p>
              <a:pPr marL="0" marR="0" lvl="0" indent="-63500" algn="ctr" rtl="0">
                <a:lnSpc>
                  <a:spcPct val="90000"/>
                </a:lnSpc>
                <a:spcBef>
                  <a:spcPts val="0"/>
                </a:spcBef>
                <a:spcAft>
                  <a:spcPts val="0"/>
                </a:spcAft>
                <a:buClr>
                  <a:schemeClr val="dk1"/>
                </a:buClr>
                <a:buSzPts val="1000"/>
                <a:buFont typeface="Century"/>
                <a:buNone/>
              </a:pPr>
              <a:r>
                <a:rPr lang="en-US" sz="1000" b="0" i="0" u="none" strike="noStrike" cap="none">
                  <a:solidFill>
                    <a:schemeClr val="dk1"/>
                  </a:solidFill>
                  <a:latin typeface="Century"/>
                  <a:ea typeface="Century"/>
                  <a:cs typeface="Century"/>
                  <a:sym typeface="Century"/>
                </a:rPr>
                <a:t>Camila Casares</a:t>
              </a:r>
            </a:p>
          </p:txBody>
        </p:sp>
        <p:sp>
          <p:nvSpPr>
            <p:cNvPr id="980" name="Shape 980"/>
            <p:cNvSpPr/>
            <p:nvPr/>
          </p:nvSpPr>
          <p:spPr>
            <a:xfrm>
              <a:off x="981546" y="1842392"/>
              <a:ext cx="809591" cy="404795"/>
            </a:xfrm>
            <a:prstGeom prst="rect">
              <a:avLst/>
            </a:prstGeom>
            <a:solidFill>
              <a:schemeClr val="lt1"/>
            </a:solidFill>
            <a:ln>
              <a:noFill/>
            </a:ln>
            <a:effectLst>
              <a:outerShdw blurRad="40000" dist="23000" dir="5400000" rotWithShape="0">
                <a:srgbClr val="000000">
                  <a:alpha val="34509"/>
                </a:srgbClr>
              </a:outerShdw>
            </a:effectLst>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Shape 981"/>
            <p:cNvSpPr txBox="1"/>
            <p:nvPr/>
          </p:nvSpPr>
          <p:spPr>
            <a:xfrm>
              <a:off x="981546" y="1842392"/>
              <a:ext cx="809591" cy="404795"/>
            </a:xfrm>
            <a:prstGeom prst="rect">
              <a:avLst/>
            </a:prstGeom>
            <a:noFill/>
            <a:ln>
              <a:noFill/>
            </a:ln>
          </p:spPr>
          <p:txBody>
            <a:bodyPr wrap="square" lIns="6350" tIns="6350" rIns="6350" bIns="6350" anchor="ctr" anchorCtr="0">
              <a:noAutofit/>
            </a:bodyPr>
            <a:lstStyle/>
            <a:p>
              <a:pPr marL="0" marR="0" lvl="0" indent="-63500" algn="ctr" rtl="0">
                <a:lnSpc>
                  <a:spcPct val="90000"/>
                </a:lnSpc>
                <a:spcBef>
                  <a:spcPts val="0"/>
                </a:spcBef>
                <a:spcAft>
                  <a:spcPts val="0"/>
                </a:spcAft>
                <a:buClr>
                  <a:schemeClr val="dk1"/>
                </a:buClr>
                <a:buSzPts val="1000"/>
                <a:buFont typeface="Century"/>
                <a:buNone/>
              </a:pPr>
              <a:r>
                <a:rPr lang="en-US" sz="1000" b="0" i="0" u="none" strike="noStrike" cap="none">
                  <a:solidFill>
                    <a:schemeClr val="dk1"/>
                  </a:solidFill>
                  <a:latin typeface="Century"/>
                  <a:ea typeface="Century"/>
                  <a:cs typeface="Century"/>
                  <a:sym typeface="Century"/>
                </a:rPr>
                <a:t>Hazel Rivera</a:t>
              </a:r>
            </a:p>
          </p:txBody>
        </p:sp>
        <p:sp>
          <p:nvSpPr>
            <p:cNvPr id="982" name="Shape 982"/>
            <p:cNvSpPr/>
            <p:nvPr/>
          </p:nvSpPr>
          <p:spPr>
            <a:xfrm>
              <a:off x="1961152" y="1842392"/>
              <a:ext cx="809591" cy="404795"/>
            </a:xfrm>
            <a:prstGeom prst="rect">
              <a:avLst/>
            </a:prstGeom>
            <a:solidFill>
              <a:schemeClr val="lt1"/>
            </a:solidFill>
            <a:ln>
              <a:noFill/>
            </a:ln>
            <a:effectLst>
              <a:outerShdw blurRad="40000" dist="23000" dir="5400000" rotWithShape="0">
                <a:srgbClr val="000000">
                  <a:alpha val="34509"/>
                </a:srgbClr>
              </a:outerShdw>
            </a:effectLst>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Shape 983"/>
            <p:cNvSpPr txBox="1"/>
            <p:nvPr/>
          </p:nvSpPr>
          <p:spPr>
            <a:xfrm>
              <a:off x="1961152" y="1842392"/>
              <a:ext cx="809591" cy="404795"/>
            </a:xfrm>
            <a:prstGeom prst="rect">
              <a:avLst/>
            </a:prstGeom>
            <a:noFill/>
            <a:ln>
              <a:noFill/>
            </a:ln>
          </p:spPr>
          <p:txBody>
            <a:bodyPr wrap="square" lIns="6350" tIns="6350" rIns="6350" bIns="6350" anchor="ctr" anchorCtr="0">
              <a:noAutofit/>
            </a:bodyPr>
            <a:lstStyle/>
            <a:p>
              <a:pPr marL="0" marR="0" lvl="0" indent="-63500" algn="ctr" rtl="0">
                <a:lnSpc>
                  <a:spcPct val="90000"/>
                </a:lnSpc>
                <a:spcBef>
                  <a:spcPts val="0"/>
                </a:spcBef>
                <a:spcAft>
                  <a:spcPts val="0"/>
                </a:spcAft>
                <a:buClr>
                  <a:schemeClr val="dk1"/>
                </a:buClr>
                <a:buSzPts val="1000"/>
                <a:buFont typeface="Century"/>
                <a:buNone/>
              </a:pPr>
              <a:r>
                <a:rPr lang="en-US" sz="1000" b="0" i="0" u="none" strike="noStrike" cap="none">
                  <a:solidFill>
                    <a:schemeClr val="dk1"/>
                  </a:solidFill>
                  <a:latin typeface="Century"/>
                  <a:ea typeface="Century"/>
                  <a:cs typeface="Century"/>
                  <a:sym typeface="Century"/>
                </a:rPr>
                <a:t>Gustavo Oquendo</a:t>
              </a:r>
            </a:p>
          </p:txBody>
        </p:sp>
        <p:sp>
          <p:nvSpPr>
            <p:cNvPr id="984" name="Shape 984"/>
            <p:cNvSpPr/>
            <p:nvPr/>
          </p:nvSpPr>
          <p:spPr>
            <a:xfrm>
              <a:off x="2940758" y="1842392"/>
              <a:ext cx="809591" cy="404795"/>
            </a:xfrm>
            <a:prstGeom prst="rect">
              <a:avLst/>
            </a:prstGeom>
            <a:solidFill>
              <a:schemeClr val="lt1"/>
            </a:solidFill>
            <a:ln>
              <a:noFill/>
            </a:ln>
            <a:effectLst>
              <a:outerShdw blurRad="40000" dist="23000" dir="5400000" rotWithShape="0">
                <a:srgbClr val="000000">
                  <a:alpha val="34509"/>
                </a:srgbClr>
              </a:outerShdw>
            </a:effectLst>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Shape 985"/>
            <p:cNvSpPr txBox="1"/>
            <p:nvPr/>
          </p:nvSpPr>
          <p:spPr>
            <a:xfrm>
              <a:off x="2940758" y="1842392"/>
              <a:ext cx="809591" cy="404795"/>
            </a:xfrm>
            <a:prstGeom prst="rect">
              <a:avLst/>
            </a:prstGeom>
            <a:noFill/>
            <a:ln>
              <a:noFill/>
            </a:ln>
          </p:spPr>
          <p:txBody>
            <a:bodyPr wrap="square" lIns="6350" tIns="6350" rIns="6350" bIns="6350" anchor="ctr" anchorCtr="0">
              <a:noAutofit/>
            </a:bodyPr>
            <a:lstStyle/>
            <a:p>
              <a:pPr marL="0" marR="0" lvl="0" indent="-63500" algn="ctr" rtl="0">
                <a:lnSpc>
                  <a:spcPct val="90000"/>
                </a:lnSpc>
                <a:spcBef>
                  <a:spcPts val="0"/>
                </a:spcBef>
                <a:spcAft>
                  <a:spcPts val="0"/>
                </a:spcAft>
                <a:buClr>
                  <a:schemeClr val="dk1"/>
                </a:buClr>
                <a:buSzPts val="1000"/>
                <a:buFont typeface="Century"/>
                <a:buNone/>
              </a:pPr>
              <a:r>
                <a:rPr lang="en-US" sz="1000" b="0" i="0" u="none" strike="noStrike" cap="none">
                  <a:solidFill>
                    <a:schemeClr val="dk1"/>
                  </a:solidFill>
                  <a:latin typeface="Century"/>
                  <a:ea typeface="Century"/>
                  <a:cs typeface="Century"/>
                  <a:sym typeface="Century"/>
                </a:rPr>
                <a:t>Carlos A. Roig </a:t>
              </a:r>
            </a:p>
          </p:txBody>
        </p:sp>
      </p:grpSp>
      <p:sp>
        <p:nvSpPr>
          <p:cNvPr id="986" name="Shape 986"/>
          <p:cNvSpPr txBox="1"/>
          <p:nvPr/>
        </p:nvSpPr>
        <p:spPr>
          <a:xfrm>
            <a:off x="3505200" y="1066800"/>
            <a:ext cx="2146692" cy="646331"/>
          </a:xfrm>
          <a:prstGeom prst="rect">
            <a:avLst/>
          </a:prstGeom>
          <a:solidFill>
            <a:srgbClr val="8AC6CC"/>
          </a:solidFill>
          <a:ln w="9525" cap="flat" cmpd="sng">
            <a:solidFill>
              <a:schemeClr val="dk1"/>
            </a:solidFill>
            <a:prstDash val="solid"/>
            <a:round/>
            <a:headEnd type="none" w="med" len="med"/>
            <a:tailEnd type="none" w="med" len="med"/>
          </a:ln>
        </p:spPr>
        <p:txBody>
          <a:bodyPr wrap="square" lIns="91425" tIns="45700" rIns="91425" bIns="45700" anchor="t" anchorCtr="0">
            <a:noAutofit/>
          </a:bodyPr>
          <a:lstStyle/>
          <a:p>
            <a:pPr marL="0" marR="0" lvl="0" indent="-114300" algn="ctr" rtl="0">
              <a:lnSpc>
                <a:spcPct val="100000"/>
              </a:lnSpc>
              <a:spcBef>
                <a:spcPts val="0"/>
              </a:spcBef>
              <a:spcAft>
                <a:spcPts val="0"/>
              </a:spcAft>
              <a:buClr>
                <a:schemeClr val="dk1"/>
              </a:buClr>
              <a:buSzPts val="1800"/>
              <a:buFont typeface="Century"/>
              <a:buNone/>
            </a:pPr>
            <a:r>
              <a:rPr lang="en-US" sz="1800" b="1" i="0" u="none" strike="noStrike" cap="none">
                <a:solidFill>
                  <a:schemeClr val="dk1"/>
                </a:solidFill>
                <a:latin typeface="Century"/>
                <a:ea typeface="Century"/>
                <a:cs typeface="Century"/>
                <a:sym typeface="Century"/>
              </a:rPr>
              <a:t>UPR RockSat- XN 2019</a:t>
            </a:r>
          </a:p>
        </p:txBody>
      </p:sp>
      <p:grpSp>
        <p:nvGrpSpPr>
          <p:cNvPr id="987" name="Shape 987"/>
          <p:cNvGrpSpPr/>
          <p:nvPr/>
        </p:nvGrpSpPr>
        <p:grpSpPr>
          <a:xfrm>
            <a:off x="3477331" y="3398945"/>
            <a:ext cx="1462845" cy="434198"/>
            <a:chOff x="1025787" y="655913"/>
            <a:chExt cx="912638" cy="434198"/>
          </a:xfrm>
        </p:grpSpPr>
        <p:sp>
          <p:nvSpPr>
            <p:cNvPr id="988" name="Shape 988"/>
            <p:cNvSpPr/>
            <p:nvPr/>
          </p:nvSpPr>
          <p:spPr>
            <a:xfrm>
              <a:off x="1031889" y="655913"/>
              <a:ext cx="906536" cy="434198"/>
            </a:xfrm>
            <a:prstGeom prst="rect">
              <a:avLst/>
            </a:prstGeom>
            <a:solidFill>
              <a:srgbClr val="8AC6CC"/>
            </a:solidFill>
            <a:ln>
              <a:noFill/>
            </a:ln>
            <a:effectLst>
              <a:outerShdw blurRad="40000" dist="23000" dir="5400000" rotWithShape="0">
                <a:srgbClr val="000000">
                  <a:alpha val="34509"/>
                </a:srgbClr>
              </a:outerShdw>
            </a:effectLst>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Shape 989"/>
            <p:cNvSpPr txBox="1"/>
            <p:nvPr/>
          </p:nvSpPr>
          <p:spPr>
            <a:xfrm>
              <a:off x="1025787" y="655913"/>
              <a:ext cx="912637" cy="434198"/>
            </a:xfrm>
            <a:prstGeom prst="rect">
              <a:avLst/>
            </a:prstGeom>
            <a:noFill/>
            <a:ln>
              <a:noFill/>
            </a:ln>
          </p:spPr>
          <p:txBody>
            <a:bodyPr wrap="square" lIns="7600" tIns="7600" rIns="7600" bIns="7600" anchor="ctr" anchorCtr="0">
              <a:noAutofit/>
            </a:bodyPr>
            <a:lstStyle/>
            <a:p>
              <a:pPr marL="0" marR="0" lvl="0" indent="-76200" algn="ctr" rtl="0">
                <a:lnSpc>
                  <a:spcPct val="90000"/>
                </a:lnSpc>
                <a:spcBef>
                  <a:spcPts val="0"/>
                </a:spcBef>
                <a:spcAft>
                  <a:spcPts val="0"/>
                </a:spcAft>
                <a:buClr>
                  <a:schemeClr val="dk1"/>
                </a:buClr>
                <a:buSzPts val="1200"/>
                <a:buFont typeface="Century"/>
                <a:buNone/>
              </a:pPr>
              <a:r>
                <a:rPr lang="en-US" sz="1200" b="1" i="0" u="none" strike="noStrike" cap="none">
                  <a:solidFill>
                    <a:schemeClr val="dk1"/>
                  </a:solidFill>
                  <a:latin typeface="Century"/>
                  <a:ea typeface="Century"/>
                  <a:cs typeface="Century"/>
                  <a:sym typeface="Century"/>
                </a:rPr>
                <a:t>Class 2017-2018</a:t>
              </a: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Shape 994"/>
          <p:cNvSpPr txBox="1">
            <a:spLocks noGrp="1"/>
          </p:cNvSpPr>
          <p:nvPr>
            <p:ph type="title"/>
          </p:nvPr>
        </p:nvSpPr>
        <p:spPr>
          <a:xfrm>
            <a:off x="0" y="76200"/>
            <a:ext cx="8229600" cy="1143000"/>
          </a:xfrm>
          <a:prstGeom prst="rect">
            <a:avLst/>
          </a:prstGeom>
          <a:noFill/>
          <a:ln>
            <a:noFill/>
          </a:ln>
        </p:spPr>
        <p:txBody>
          <a:bodyPr wrap="square" lIns="91425" tIns="45700" rIns="91425" bIns="45700" anchor="ctr" anchorCtr="0">
            <a:noAutofit/>
          </a:bodyPr>
          <a:lstStyle/>
          <a:p>
            <a:pPr marL="0" marR="0" lvl="0" indent="-88900" algn="l" rtl="0">
              <a:lnSpc>
                <a:spcPct val="100000"/>
              </a:lnSpc>
              <a:spcBef>
                <a:spcPts val="0"/>
              </a:spcBef>
              <a:spcAft>
                <a:spcPts val="0"/>
              </a:spcAft>
              <a:buClr>
                <a:schemeClr val="dk2"/>
              </a:buClr>
              <a:buSzPts val="1400"/>
              <a:buFont typeface="Century"/>
              <a:buNone/>
            </a:pPr>
            <a:r>
              <a:rPr lang="en-US" sz="2800" b="0" i="0" u="none" strike="noStrike" cap="none">
                <a:solidFill>
                  <a:schemeClr val="dk2"/>
                </a:solidFill>
                <a:latin typeface="Century"/>
                <a:ea typeface="Century"/>
                <a:cs typeface="Century"/>
                <a:sym typeface="Century"/>
              </a:rPr>
              <a:t>Contact Matrix:</a:t>
            </a:r>
          </a:p>
        </p:txBody>
      </p:sp>
      <p:graphicFrame>
        <p:nvGraphicFramePr>
          <p:cNvPr id="995" name="Shape 995"/>
          <p:cNvGraphicFramePr/>
          <p:nvPr>
            <p:extLst>
              <p:ext uri="{D42A27DB-BD31-4B8C-83A1-F6EECF244321}">
                <p14:modId xmlns:p14="http://schemas.microsoft.com/office/powerpoint/2010/main" val="1276607541"/>
              </p:ext>
            </p:extLst>
          </p:nvPr>
        </p:nvGraphicFramePr>
        <p:xfrm>
          <a:off x="319663" y="1300032"/>
          <a:ext cx="8325925" cy="4898050"/>
        </p:xfrm>
        <a:graphic>
          <a:graphicData uri="http://schemas.openxmlformats.org/drawingml/2006/table">
            <a:tbl>
              <a:tblPr>
                <a:noFill/>
                <a:tableStyleId>{14C80972-C79E-4217-92F6-39619604C753}</a:tableStyleId>
              </a:tblPr>
              <a:tblGrid>
                <a:gridCol w="1065400">
                  <a:extLst>
                    <a:ext uri="{9D8B030D-6E8A-4147-A177-3AD203B41FA5}">
                      <a16:colId xmlns:a16="http://schemas.microsoft.com/office/drawing/2014/main" val="20000"/>
                    </a:ext>
                  </a:extLst>
                </a:gridCol>
                <a:gridCol w="1089900">
                  <a:extLst>
                    <a:ext uri="{9D8B030D-6E8A-4147-A177-3AD203B41FA5}">
                      <a16:colId xmlns:a16="http://schemas.microsoft.com/office/drawing/2014/main" val="20001"/>
                    </a:ext>
                  </a:extLst>
                </a:gridCol>
                <a:gridCol w="771075">
                  <a:extLst>
                    <a:ext uri="{9D8B030D-6E8A-4147-A177-3AD203B41FA5}">
                      <a16:colId xmlns:a16="http://schemas.microsoft.com/office/drawing/2014/main" val="20002"/>
                    </a:ext>
                  </a:extLst>
                </a:gridCol>
                <a:gridCol w="828300">
                  <a:extLst>
                    <a:ext uri="{9D8B030D-6E8A-4147-A177-3AD203B41FA5}">
                      <a16:colId xmlns:a16="http://schemas.microsoft.com/office/drawing/2014/main" val="20003"/>
                    </a:ext>
                  </a:extLst>
                </a:gridCol>
                <a:gridCol w="827900">
                  <a:extLst>
                    <a:ext uri="{9D8B030D-6E8A-4147-A177-3AD203B41FA5}">
                      <a16:colId xmlns:a16="http://schemas.microsoft.com/office/drawing/2014/main" val="20004"/>
                    </a:ext>
                  </a:extLst>
                </a:gridCol>
                <a:gridCol w="1715850">
                  <a:extLst>
                    <a:ext uri="{9D8B030D-6E8A-4147-A177-3AD203B41FA5}">
                      <a16:colId xmlns:a16="http://schemas.microsoft.com/office/drawing/2014/main" val="20005"/>
                    </a:ext>
                  </a:extLst>
                </a:gridCol>
                <a:gridCol w="802275">
                  <a:extLst>
                    <a:ext uri="{9D8B030D-6E8A-4147-A177-3AD203B41FA5}">
                      <a16:colId xmlns:a16="http://schemas.microsoft.com/office/drawing/2014/main" val="20006"/>
                    </a:ext>
                  </a:extLst>
                </a:gridCol>
                <a:gridCol w="1225225">
                  <a:extLst>
                    <a:ext uri="{9D8B030D-6E8A-4147-A177-3AD203B41FA5}">
                      <a16:colId xmlns:a16="http://schemas.microsoft.com/office/drawing/2014/main" val="20007"/>
                    </a:ext>
                  </a:extLst>
                </a:gridCol>
              </a:tblGrid>
              <a:tr h="463475">
                <a:tc gridSpan="8">
                  <a:txBody>
                    <a:bodyPr/>
                    <a:lstStyle/>
                    <a:p>
                      <a:pPr marL="0" marR="0" lvl="0" indent="-11430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Team Name/University of Puerto Rico </a:t>
                      </a:r>
                    </a:p>
                  </a:txBody>
                  <a:tcPr marL="4250" marR="4250" marT="4250" marB="0" anchor="ctr">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CCC0DA"/>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5075">
                <a:tc gridSpan="8">
                  <a:txBody>
                    <a:bodyPr/>
                    <a:lstStyle/>
                    <a:p>
                      <a:pPr marL="0" marR="0" lvl="0" indent="-63500" algn="l" rtl="0">
                        <a:lnSpc>
                          <a:spcPct val="100000"/>
                        </a:lnSpc>
                        <a:spcBef>
                          <a:spcPts val="0"/>
                        </a:spcBef>
                        <a:spcAft>
                          <a:spcPts val="0"/>
                        </a:spcAft>
                        <a:buClr>
                          <a:srgbClr val="000000"/>
                        </a:buClr>
                        <a:buSzPts val="1000"/>
                        <a:buFont typeface="Calibri"/>
                        <a:buNone/>
                      </a:pPr>
                      <a:r>
                        <a:rPr lang="en-US" sz="1000" b="1" i="0" u="none" strike="noStrike" cap="none">
                          <a:solidFill>
                            <a:srgbClr val="000000"/>
                          </a:solidFill>
                          <a:latin typeface="Calibri"/>
                          <a:ea typeface="Calibri"/>
                          <a:cs typeface="Calibri"/>
                          <a:sym typeface="Calibri"/>
                        </a:rPr>
                        <a:t>RS-XN Contact Matrix</a:t>
                      </a:r>
                    </a:p>
                  </a:txBody>
                  <a:tcPr marL="4250" marR="4250" marT="4250" marB="0" anchor="b">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8DB4E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95075">
                <a:tc>
                  <a:txBody>
                    <a:bodyPr/>
                    <a:lstStyle/>
                    <a:p>
                      <a:pPr marL="0" marR="0" lvl="0" indent="-63500" algn="ctr" rtl="0">
                        <a:lnSpc>
                          <a:spcPct val="100000"/>
                        </a:lnSpc>
                        <a:spcBef>
                          <a:spcPts val="0"/>
                        </a:spcBef>
                        <a:spcAft>
                          <a:spcPts val="0"/>
                        </a:spcAft>
                        <a:buClr>
                          <a:srgbClr val="000000"/>
                        </a:buClr>
                        <a:buSzPts val="1000"/>
                        <a:buFont typeface="Calibri"/>
                        <a:buNone/>
                      </a:pPr>
                      <a:r>
                        <a:rPr lang="en-US" sz="1000" b="1" i="0" u="none" strike="noStrike" cap="none">
                          <a:solidFill>
                            <a:srgbClr val="000000"/>
                          </a:solidFill>
                          <a:latin typeface="Calibri"/>
                          <a:ea typeface="Calibri"/>
                          <a:cs typeface="Calibri"/>
                          <a:sym typeface="Calibri"/>
                        </a:rPr>
                        <a:t>Role</a:t>
                      </a:r>
                    </a:p>
                  </a:txBody>
                  <a:tcPr marL="4250" marR="4250" marT="4250" marB="0" anchor="b">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95B3D7"/>
                    </a:solidFill>
                  </a:tcPr>
                </a:tc>
                <a:tc>
                  <a:txBody>
                    <a:bodyPr/>
                    <a:lstStyle/>
                    <a:p>
                      <a:pPr marL="0" marR="0" lvl="0" indent="-63500" algn="ctr" rtl="0">
                        <a:lnSpc>
                          <a:spcPct val="100000"/>
                        </a:lnSpc>
                        <a:spcBef>
                          <a:spcPts val="0"/>
                        </a:spcBef>
                        <a:spcAft>
                          <a:spcPts val="0"/>
                        </a:spcAft>
                        <a:buClr>
                          <a:srgbClr val="000000"/>
                        </a:buClr>
                        <a:buSzPts val="1000"/>
                        <a:buFont typeface="Calibri"/>
                        <a:buNone/>
                      </a:pPr>
                      <a:r>
                        <a:rPr lang="en-US" sz="1000" b="1" i="0" u="none" strike="noStrike" cap="none">
                          <a:solidFill>
                            <a:srgbClr val="000000"/>
                          </a:solidFill>
                          <a:latin typeface="Calibri"/>
                          <a:ea typeface="Calibri"/>
                          <a:cs typeface="Calibri"/>
                          <a:sym typeface="Calibri"/>
                        </a:rPr>
                        <a:t>Name</a:t>
                      </a: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95B3D7"/>
                    </a:solidFill>
                  </a:tcPr>
                </a:tc>
                <a:tc>
                  <a:txBody>
                    <a:bodyPr/>
                    <a:lstStyle/>
                    <a:p>
                      <a:pPr marL="0" marR="0" lvl="0" indent="-63500" algn="ctr" rtl="0">
                        <a:lnSpc>
                          <a:spcPct val="100000"/>
                        </a:lnSpc>
                        <a:spcBef>
                          <a:spcPts val="0"/>
                        </a:spcBef>
                        <a:spcAft>
                          <a:spcPts val="0"/>
                        </a:spcAft>
                        <a:buClr>
                          <a:srgbClr val="000000"/>
                        </a:buClr>
                        <a:buSzPts val="1000"/>
                        <a:buFont typeface="Calibri"/>
                        <a:buNone/>
                      </a:pPr>
                      <a:r>
                        <a:rPr lang="en-US" sz="1000" b="1" i="0" u="none" strike="noStrike" cap="none">
                          <a:solidFill>
                            <a:srgbClr val="000000"/>
                          </a:solidFill>
                          <a:latin typeface="Calibri"/>
                          <a:ea typeface="Calibri"/>
                          <a:cs typeface="Calibri"/>
                          <a:sym typeface="Calibri"/>
                        </a:rPr>
                        <a:t>Day Phone</a:t>
                      </a: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95B3D7"/>
                    </a:solidFill>
                  </a:tcPr>
                </a:tc>
                <a:tc>
                  <a:txBody>
                    <a:bodyPr/>
                    <a:lstStyle/>
                    <a:p>
                      <a:pPr marL="0" marR="0" lvl="0" indent="-63500" algn="ctr" rtl="0">
                        <a:lnSpc>
                          <a:spcPct val="100000"/>
                        </a:lnSpc>
                        <a:spcBef>
                          <a:spcPts val="0"/>
                        </a:spcBef>
                        <a:spcAft>
                          <a:spcPts val="0"/>
                        </a:spcAft>
                        <a:buClr>
                          <a:srgbClr val="000000"/>
                        </a:buClr>
                        <a:buSzPts val="1000"/>
                        <a:buFont typeface="Calibri"/>
                        <a:buNone/>
                      </a:pPr>
                      <a:r>
                        <a:rPr lang="en-US" sz="1000" b="1" i="0" u="none" strike="noStrike" cap="none">
                          <a:solidFill>
                            <a:srgbClr val="000000"/>
                          </a:solidFill>
                          <a:latin typeface="Calibri"/>
                          <a:ea typeface="Calibri"/>
                          <a:cs typeface="Calibri"/>
                          <a:sym typeface="Calibri"/>
                        </a:rPr>
                        <a:t>Cell Phone</a:t>
                      </a: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95B3D7"/>
                    </a:solidFill>
                  </a:tcPr>
                </a:tc>
                <a:tc>
                  <a:txBody>
                    <a:bodyPr/>
                    <a:lstStyle/>
                    <a:p>
                      <a:pPr marL="0" marR="0" lvl="0" indent="-63500" algn="ctr" rtl="0">
                        <a:lnSpc>
                          <a:spcPct val="100000"/>
                        </a:lnSpc>
                        <a:spcBef>
                          <a:spcPts val="0"/>
                        </a:spcBef>
                        <a:spcAft>
                          <a:spcPts val="0"/>
                        </a:spcAft>
                        <a:buClr>
                          <a:srgbClr val="000000"/>
                        </a:buClr>
                        <a:buSzPts val="1000"/>
                        <a:buFont typeface="Calibri"/>
                        <a:buNone/>
                      </a:pPr>
                      <a:r>
                        <a:rPr lang="en-US" sz="1000" b="1" i="0" u="none" strike="noStrike" cap="none">
                          <a:solidFill>
                            <a:srgbClr val="000000"/>
                          </a:solidFill>
                          <a:latin typeface="Calibri"/>
                          <a:ea typeface="Calibri"/>
                          <a:cs typeface="Calibri"/>
                          <a:sym typeface="Calibri"/>
                        </a:rPr>
                        <a:t>Receive Texts?</a:t>
                      </a: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95B3D7"/>
                    </a:solidFill>
                  </a:tcPr>
                </a:tc>
                <a:tc>
                  <a:txBody>
                    <a:bodyPr/>
                    <a:lstStyle/>
                    <a:p>
                      <a:pPr marL="0" marR="0" lvl="0" indent="-63500" algn="ctr" rtl="0">
                        <a:lnSpc>
                          <a:spcPct val="100000"/>
                        </a:lnSpc>
                        <a:spcBef>
                          <a:spcPts val="0"/>
                        </a:spcBef>
                        <a:spcAft>
                          <a:spcPts val="0"/>
                        </a:spcAft>
                        <a:buClr>
                          <a:srgbClr val="000000"/>
                        </a:buClr>
                        <a:buSzPts val="1000"/>
                        <a:buFont typeface="Calibri"/>
                        <a:buNone/>
                      </a:pPr>
                      <a:r>
                        <a:rPr lang="en-US" sz="1000" b="1" i="0" u="none" strike="noStrike" cap="none">
                          <a:solidFill>
                            <a:srgbClr val="000000"/>
                          </a:solidFill>
                          <a:latin typeface="Calibri"/>
                          <a:ea typeface="Calibri"/>
                          <a:cs typeface="Calibri"/>
                          <a:sym typeface="Calibri"/>
                        </a:rPr>
                        <a:t>Email</a:t>
                      </a: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95B3D7"/>
                    </a:solidFill>
                  </a:tcPr>
                </a:tc>
                <a:tc>
                  <a:txBody>
                    <a:bodyPr/>
                    <a:lstStyle/>
                    <a:p>
                      <a:pPr marL="0" marR="0" lvl="0" indent="-63500" algn="ctr" rtl="0">
                        <a:lnSpc>
                          <a:spcPct val="100000"/>
                        </a:lnSpc>
                        <a:spcBef>
                          <a:spcPts val="0"/>
                        </a:spcBef>
                        <a:spcAft>
                          <a:spcPts val="0"/>
                        </a:spcAft>
                        <a:buClr>
                          <a:srgbClr val="000000"/>
                        </a:buClr>
                        <a:buSzPts val="1000"/>
                        <a:buFont typeface="Calibri"/>
                        <a:buNone/>
                      </a:pPr>
                      <a:r>
                        <a:rPr lang="en-US" sz="1000" b="1" i="0" u="none" strike="noStrike" cap="none">
                          <a:solidFill>
                            <a:srgbClr val="000000"/>
                          </a:solidFill>
                          <a:latin typeface="Calibri"/>
                          <a:ea typeface="Calibri"/>
                          <a:cs typeface="Calibri"/>
                          <a:sym typeface="Calibri"/>
                        </a:rPr>
                        <a:t>Citizenship</a:t>
                      </a: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95B3D7"/>
                    </a:solidFill>
                  </a:tcPr>
                </a:tc>
                <a:tc>
                  <a:txBody>
                    <a:bodyPr/>
                    <a:lstStyle/>
                    <a:p>
                      <a:pPr marL="0" marR="0" lvl="0" indent="-63500" algn="ctr" rtl="0">
                        <a:lnSpc>
                          <a:spcPct val="100000"/>
                        </a:lnSpc>
                        <a:spcBef>
                          <a:spcPts val="0"/>
                        </a:spcBef>
                        <a:spcAft>
                          <a:spcPts val="0"/>
                        </a:spcAft>
                        <a:buClr>
                          <a:srgbClr val="000000"/>
                        </a:buClr>
                        <a:buSzPts val="1000"/>
                        <a:buFont typeface="Calibri"/>
                        <a:buNone/>
                      </a:pPr>
                      <a:r>
                        <a:rPr lang="en-US" sz="1000" b="1" i="0" u="none" strike="noStrike" cap="none">
                          <a:solidFill>
                            <a:srgbClr val="000000"/>
                          </a:solidFill>
                          <a:latin typeface="Calibri"/>
                          <a:ea typeface="Calibri"/>
                          <a:cs typeface="Calibri"/>
                          <a:sym typeface="Calibri"/>
                        </a:rPr>
                        <a:t>Add to mailing list?</a:t>
                      </a:r>
                    </a:p>
                  </a:txBody>
                  <a:tcPr marL="4250" marR="4250" marT="4250" marB="0" anchor="b">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95B3D7"/>
                    </a:solidFill>
                  </a:tcPr>
                </a:tc>
                <a:extLst>
                  <a:ext uri="{0D108BD9-81ED-4DB2-BD59-A6C34878D82A}">
                    <a16:rowId xmlns:a16="http://schemas.microsoft.com/office/drawing/2014/main" val="10002"/>
                  </a:ext>
                </a:extLst>
              </a:tr>
              <a:tr h="182875">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PI</a:t>
                      </a:r>
                    </a:p>
                  </a:txBody>
                  <a:tcPr marL="4250" marR="4250" marT="4250" marB="0" anchor="b">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1" u="none" strike="noStrike" cap="none">
                          <a:solidFill>
                            <a:srgbClr val="000000"/>
                          </a:solidFill>
                          <a:latin typeface="Calibri"/>
                          <a:ea typeface="Calibri"/>
                          <a:cs typeface="Calibri"/>
                          <a:sym typeface="Calibri"/>
                        </a:rPr>
                        <a:t>Oscar Resto</a:t>
                      </a: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ctr" rtl="0">
                        <a:lnSpc>
                          <a:spcPct val="100000"/>
                        </a:lnSpc>
                        <a:spcBef>
                          <a:spcPts val="0"/>
                        </a:spcBef>
                        <a:spcAft>
                          <a:spcPts val="0"/>
                        </a:spcAft>
                        <a:buClr>
                          <a:srgbClr val="000000"/>
                        </a:buClr>
                        <a:buSzPts val="1000"/>
                        <a:buFont typeface="Calibri"/>
                        <a:buNone/>
                      </a:pPr>
                      <a:r>
                        <a:rPr lang="en-US" sz="1000" b="0" i="1" u="none" strike="noStrike" cap="none">
                          <a:solidFill>
                            <a:srgbClr val="000000"/>
                          </a:solidFill>
                          <a:latin typeface="Calibri"/>
                          <a:ea typeface="Calibri"/>
                          <a:cs typeface="Calibri"/>
                          <a:sym typeface="Calibri"/>
                        </a:rPr>
                        <a:t> </a:t>
                      </a: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787-345-6088</a:t>
                      </a: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Yes</a:t>
                      </a: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FF"/>
                        </a:buClr>
                        <a:buSzPts val="1000"/>
                        <a:buFont typeface="Calibri"/>
                        <a:buNone/>
                      </a:pPr>
                      <a:r>
                        <a:rPr lang="en-US" sz="1000" b="0" i="0" u="sng" strike="noStrike" cap="none">
                          <a:solidFill>
                            <a:srgbClr val="0000FF"/>
                          </a:solidFill>
                          <a:latin typeface="Calibri"/>
                          <a:ea typeface="Calibri"/>
                          <a:cs typeface="Calibri"/>
                          <a:sym typeface="Calibri"/>
                        </a:rPr>
                        <a:t>Oscar.resto@live.com</a:t>
                      </a: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U.S.</a:t>
                      </a: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Yes</a:t>
                      </a:r>
                    </a:p>
                  </a:txBody>
                  <a:tcPr marL="4250" marR="4250" marT="4250" marB="0" anchor="b">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82875">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 </a:t>
                      </a:r>
                      <a:r>
                        <a:rPr lang="en-US" sz="1000" u="none" strike="noStrike" cap="none">
                          <a:latin typeface="Calibri"/>
                          <a:ea typeface="Calibri"/>
                          <a:cs typeface="Calibri"/>
                          <a:sym typeface="Calibri"/>
                        </a:rPr>
                        <a:t>Graduate student</a:t>
                      </a:r>
                    </a:p>
                  </a:txBody>
                  <a:tcPr marL="4250" marR="4250" marT="4250" marB="0" anchor="b">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Maria Rivera</a:t>
                      </a: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1" u="none" strike="noStrike" cap="none">
                          <a:solidFill>
                            <a:srgbClr val="000000"/>
                          </a:solidFill>
                          <a:latin typeface="Calibri"/>
                          <a:ea typeface="Calibri"/>
                          <a:cs typeface="Calibri"/>
                          <a:sym typeface="Calibri"/>
                        </a:rPr>
                        <a:t> </a:t>
                      </a: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787-451-9592</a:t>
                      </a: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Yes</a:t>
                      </a: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mariaivelisse19@gmail.com</a:t>
                      </a: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U.S.</a:t>
                      </a: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Yes</a:t>
                      </a:r>
                    </a:p>
                  </a:txBody>
                  <a:tcPr marL="4250" marR="4250" marT="4250" marB="0" anchor="b">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85325">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 Graduate Student</a:t>
                      </a:r>
                    </a:p>
                  </a:txBody>
                  <a:tcPr marL="4250" marR="4250" marT="4250" marB="0" anchor="b">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Oscar A. Resto</a:t>
                      </a:r>
                    </a:p>
                  </a:txBody>
                  <a:tcPr marL="4250" marR="4250" marT="8500" marB="850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1" u="none" strike="noStrike" cap="none">
                          <a:solidFill>
                            <a:srgbClr val="000000"/>
                          </a:solidFill>
                          <a:latin typeface="Calibri"/>
                          <a:ea typeface="Calibri"/>
                          <a:cs typeface="Calibri"/>
                          <a:sym typeface="Calibri"/>
                        </a:rPr>
                        <a:t> </a:t>
                      </a: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787-345-1944</a:t>
                      </a:r>
                    </a:p>
                  </a:txBody>
                  <a:tcPr marL="4250" marR="4250" marT="8500" marB="850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Yes</a:t>
                      </a: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oscar.ariel.resto@live.com</a:t>
                      </a:r>
                    </a:p>
                  </a:txBody>
                  <a:tcPr marL="4250" marR="4250" marT="8500" marB="850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U.S.</a:t>
                      </a: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Yes </a:t>
                      </a:r>
                    </a:p>
                  </a:txBody>
                  <a:tcPr marL="4250" marR="4250" marT="4250" marB="0" anchor="b">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85325">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 </a:t>
                      </a:r>
                    </a:p>
                  </a:txBody>
                  <a:tcPr marL="4250" marR="4250" marT="8500" marB="8500" anchor="b">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Alexis Oquendo</a:t>
                      </a:r>
                    </a:p>
                  </a:txBody>
                  <a:tcPr marL="4250" marR="4250" marT="8500" marB="850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 </a:t>
                      </a: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787-427-4630</a:t>
                      </a:r>
                    </a:p>
                  </a:txBody>
                  <a:tcPr marL="4250" marR="4250" marT="8500" marB="850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Yes</a:t>
                      </a: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alexis-oquendo@hotmail.com</a:t>
                      </a:r>
                    </a:p>
                  </a:txBody>
                  <a:tcPr marL="4250" marR="4250" marT="8500" marB="850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U.S.</a:t>
                      </a: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Yes </a:t>
                      </a:r>
                    </a:p>
                  </a:txBody>
                  <a:tcPr marL="4250" marR="4250" marT="4250" marB="0" anchor="b">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85325">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 </a:t>
                      </a:r>
                    </a:p>
                  </a:txBody>
                  <a:tcPr marL="4250" marR="4250" marT="8500" marB="8500" anchor="b">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Angel Colón</a:t>
                      </a:r>
                    </a:p>
                  </a:txBody>
                  <a:tcPr marL="4250" marR="4250" marT="8500" marB="850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 </a:t>
                      </a: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787-587-3455</a:t>
                      </a:r>
                    </a:p>
                  </a:txBody>
                  <a:tcPr marL="4250" marR="4250" marT="8500" marB="850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Yes</a:t>
                      </a: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angel.colon27@upr.edu</a:t>
                      </a:r>
                    </a:p>
                  </a:txBody>
                  <a:tcPr marL="4250" marR="4250" marT="8500" marB="850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U.S.</a:t>
                      </a: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Yes </a:t>
                      </a:r>
                    </a:p>
                  </a:txBody>
                  <a:tcPr marL="4250" marR="4250" marT="4250" marB="0" anchor="b">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5325">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 </a:t>
                      </a:r>
                    </a:p>
                  </a:txBody>
                  <a:tcPr marL="4250" marR="4250" marT="8500" marB="8500" anchor="b">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Camila Casares</a:t>
                      </a:r>
                    </a:p>
                  </a:txBody>
                  <a:tcPr marL="4250" marR="4250" marT="8500" marB="850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 </a:t>
                      </a: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787-212-7056</a:t>
                      </a:r>
                    </a:p>
                  </a:txBody>
                  <a:tcPr marL="4250" marR="4250" marT="8500" marB="850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Yes</a:t>
                      </a: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camila.casares@upr.edu</a:t>
                      </a: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U.S.</a:t>
                      </a: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Yes </a:t>
                      </a:r>
                    </a:p>
                  </a:txBody>
                  <a:tcPr marL="4250" marR="4250" marT="4250" marB="0" anchor="b">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85325">
                <a:tc>
                  <a:txBody>
                    <a:bodyPr/>
                    <a:lstStyle/>
                    <a:p>
                      <a:pPr marL="0" marR="0" lvl="0" indent="-6350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alibri"/>
                        <a:ea typeface="Calibri"/>
                        <a:cs typeface="Calibri"/>
                        <a:sym typeface="Calibri"/>
                      </a:endParaRPr>
                    </a:p>
                  </a:txBody>
                  <a:tcPr marL="4250" marR="4250" marT="8500" marB="8500" anchor="b">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Carlos Roig</a:t>
                      </a:r>
                    </a:p>
                  </a:txBody>
                  <a:tcPr marL="4250" marR="4250" marT="8500" marB="850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 </a:t>
                      </a: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787-512-1322</a:t>
                      </a:r>
                    </a:p>
                  </a:txBody>
                  <a:tcPr marL="4250" marR="4250" marT="8500" marB="850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Yes</a:t>
                      </a: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c_andnes@live.com</a:t>
                      </a: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U.S.</a:t>
                      </a: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Yes </a:t>
                      </a:r>
                    </a:p>
                  </a:txBody>
                  <a:tcPr marL="4250" marR="4250" marT="4250" marB="0" anchor="b">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85325">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 </a:t>
                      </a:r>
                    </a:p>
                  </a:txBody>
                  <a:tcPr marL="4250" marR="4250" marT="8500" marB="8500" anchor="b">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Eric De León</a:t>
                      </a:r>
                    </a:p>
                  </a:txBody>
                  <a:tcPr marL="4250" marR="4250" marT="8500" marB="850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 </a:t>
                      </a: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787-636-2793</a:t>
                      </a:r>
                    </a:p>
                  </a:txBody>
                  <a:tcPr marL="4250" marR="4250" marT="8500" marB="850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Yes</a:t>
                      </a: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eric.deleon@upr.edu</a:t>
                      </a:r>
                    </a:p>
                  </a:txBody>
                  <a:tcPr marL="4250" marR="4250" marT="8500" marB="850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dirty="0">
                          <a:solidFill>
                            <a:srgbClr val="000000"/>
                          </a:solidFill>
                          <a:latin typeface="Calibri"/>
                          <a:ea typeface="Calibri"/>
                          <a:cs typeface="Calibri"/>
                          <a:sym typeface="Calibri"/>
                        </a:rPr>
                        <a:t>U.S.</a:t>
                      </a: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dirty="0">
                          <a:solidFill>
                            <a:srgbClr val="000000"/>
                          </a:solidFill>
                          <a:latin typeface="Calibri"/>
                          <a:ea typeface="Calibri"/>
                          <a:cs typeface="Calibri"/>
                          <a:sym typeface="Calibri"/>
                        </a:rPr>
                        <a:t>Yes </a:t>
                      </a:r>
                    </a:p>
                  </a:txBody>
                  <a:tcPr marL="4250" marR="4250" marT="4250" marB="0" anchor="b">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5325">
                <a:tc>
                  <a:txBody>
                    <a:bodyPr/>
                    <a:lstStyle/>
                    <a:p>
                      <a:pPr marL="0" marR="0" lvl="0" indent="0" algn="l" rtl="0">
                        <a:lnSpc>
                          <a:spcPct val="100000"/>
                        </a:lnSpc>
                        <a:spcBef>
                          <a:spcPts val="0"/>
                        </a:spcBef>
                        <a:spcAft>
                          <a:spcPts val="0"/>
                        </a:spcAft>
                        <a:buNone/>
                      </a:pPr>
                      <a:endParaRPr sz="1000" b="0" i="0" u="none" strike="noStrike" cap="none">
                        <a:solidFill>
                          <a:srgbClr val="000000"/>
                        </a:solidFill>
                        <a:latin typeface="Calibri"/>
                        <a:ea typeface="Calibri"/>
                        <a:cs typeface="Calibri"/>
                        <a:sym typeface="Calibri"/>
                      </a:endParaRPr>
                    </a:p>
                  </a:txBody>
                  <a:tcPr marL="4250" marR="4250" marT="8500" marB="8500" anchor="b">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None/>
                      </a:pPr>
                      <a:r>
                        <a:rPr lang="en-US" sz="1000">
                          <a:latin typeface="Calibri"/>
                          <a:ea typeface="Calibri"/>
                          <a:cs typeface="Calibri"/>
                          <a:sym typeface="Calibri"/>
                        </a:rPr>
                        <a:t>Felix Seda</a:t>
                      </a:r>
                    </a:p>
                  </a:txBody>
                  <a:tcPr marL="4250" marR="4250" marT="8500" marB="850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None/>
                      </a:pPr>
                      <a:endParaRPr sz="1000" b="0" i="0" u="none" strike="noStrike" cap="none">
                        <a:solidFill>
                          <a:srgbClr val="000000"/>
                        </a:solidFill>
                        <a:latin typeface="Calibri"/>
                        <a:ea typeface="Calibri"/>
                        <a:cs typeface="Calibri"/>
                        <a:sym typeface="Calibri"/>
                      </a:endParaRP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None/>
                      </a:pPr>
                      <a:r>
                        <a:rPr lang="en-US" sz="1000">
                          <a:latin typeface="Calibri"/>
                          <a:ea typeface="Calibri"/>
                          <a:cs typeface="Calibri"/>
                          <a:sym typeface="Calibri"/>
                        </a:rPr>
                        <a:t>787-423-9371</a:t>
                      </a:r>
                    </a:p>
                  </a:txBody>
                  <a:tcPr marL="4250" marR="4250" marT="8500" marB="850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None/>
                      </a:pPr>
                      <a:r>
                        <a:rPr lang="en-US" sz="1000" b="0" i="0" u="none" strike="noStrike" cap="none" dirty="0">
                          <a:solidFill>
                            <a:srgbClr val="000000"/>
                          </a:solidFill>
                          <a:latin typeface="Calibri"/>
                          <a:ea typeface="Calibri"/>
                          <a:cs typeface="Calibri"/>
                          <a:sym typeface="Calibri"/>
                        </a:rPr>
                        <a:t>Yes</a:t>
                      </a:r>
                      <a:endParaRPr sz="1000" b="0" i="0" u="none" strike="noStrike" cap="none" dirty="0">
                        <a:solidFill>
                          <a:srgbClr val="000000"/>
                        </a:solidFill>
                        <a:latin typeface="Calibri"/>
                        <a:ea typeface="Calibri"/>
                        <a:cs typeface="Calibri"/>
                        <a:sym typeface="Calibri"/>
                      </a:endParaRP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None/>
                      </a:pPr>
                      <a:r>
                        <a:rPr lang="en-US" sz="1000">
                          <a:latin typeface="Calibri"/>
                          <a:ea typeface="Calibri"/>
                          <a:cs typeface="Calibri"/>
                          <a:sym typeface="Calibri"/>
                        </a:rPr>
                        <a:t>fjsedajr@me.com</a:t>
                      </a:r>
                    </a:p>
                  </a:txBody>
                  <a:tcPr marL="4250" marR="4250" marT="8500" marB="850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None/>
                      </a:pPr>
                      <a:r>
                        <a:rPr lang="en-US" sz="1000" b="0" i="0" u="none" strike="noStrike" cap="none" dirty="0">
                          <a:solidFill>
                            <a:srgbClr val="000000"/>
                          </a:solidFill>
                          <a:latin typeface="Calibri"/>
                          <a:ea typeface="Calibri"/>
                          <a:cs typeface="Calibri"/>
                          <a:sym typeface="Calibri"/>
                        </a:rPr>
                        <a:t>U.S.</a:t>
                      </a:r>
                      <a:endParaRPr sz="1000" b="0" i="0" u="none" strike="noStrike" cap="none" dirty="0">
                        <a:solidFill>
                          <a:srgbClr val="000000"/>
                        </a:solidFill>
                        <a:latin typeface="Calibri"/>
                        <a:ea typeface="Calibri"/>
                        <a:cs typeface="Calibri"/>
                        <a:sym typeface="Calibri"/>
                      </a:endParaRP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None/>
                      </a:pPr>
                      <a:r>
                        <a:rPr lang="en-US" sz="1000" b="0" i="0" u="none" strike="noStrike" cap="none" dirty="0">
                          <a:solidFill>
                            <a:srgbClr val="000000"/>
                          </a:solidFill>
                          <a:latin typeface="Calibri"/>
                          <a:ea typeface="Calibri"/>
                          <a:cs typeface="Calibri"/>
                          <a:sym typeface="Calibri"/>
                        </a:rPr>
                        <a:t>Yes</a:t>
                      </a:r>
                      <a:endParaRPr sz="1000" b="0" i="0" u="none" strike="noStrike" cap="none" dirty="0">
                        <a:solidFill>
                          <a:srgbClr val="000000"/>
                        </a:solidFill>
                        <a:latin typeface="Calibri"/>
                        <a:ea typeface="Calibri"/>
                        <a:cs typeface="Calibri"/>
                        <a:sym typeface="Calibri"/>
                      </a:endParaRPr>
                    </a:p>
                  </a:txBody>
                  <a:tcPr marL="4250" marR="4250" marT="4250" marB="0" anchor="b">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85325">
                <a:tc>
                  <a:txBody>
                    <a:bodyPr/>
                    <a:lstStyle/>
                    <a:p>
                      <a:pPr marL="0" marR="0" lvl="0" indent="0" algn="l" rtl="0">
                        <a:lnSpc>
                          <a:spcPct val="100000"/>
                        </a:lnSpc>
                        <a:spcBef>
                          <a:spcPts val="0"/>
                        </a:spcBef>
                        <a:spcAft>
                          <a:spcPts val="0"/>
                        </a:spcAft>
                        <a:buNone/>
                      </a:pPr>
                      <a:endParaRPr sz="1000" b="0" i="0" u="none" strike="noStrike" cap="none">
                        <a:solidFill>
                          <a:srgbClr val="000000"/>
                        </a:solidFill>
                        <a:latin typeface="Calibri"/>
                        <a:ea typeface="Calibri"/>
                        <a:cs typeface="Calibri"/>
                        <a:sym typeface="Calibri"/>
                      </a:endParaRPr>
                    </a:p>
                  </a:txBody>
                  <a:tcPr marL="4250" marR="4250" marT="8500" marB="8500" anchor="b">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None/>
                      </a:pPr>
                      <a:r>
                        <a:rPr lang="en-US" sz="1000">
                          <a:latin typeface="Calibri"/>
                          <a:ea typeface="Calibri"/>
                          <a:cs typeface="Calibri"/>
                          <a:sym typeface="Calibri"/>
                        </a:rPr>
                        <a:t>Ginette Gonzalez</a:t>
                      </a:r>
                    </a:p>
                  </a:txBody>
                  <a:tcPr marL="4250" marR="4250" marT="8500" marB="850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None/>
                      </a:pPr>
                      <a:endParaRPr sz="1000" b="0" i="0" u="none" strike="noStrike" cap="none">
                        <a:solidFill>
                          <a:srgbClr val="000000"/>
                        </a:solidFill>
                        <a:latin typeface="Calibri"/>
                        <a:ea typeface="Calibri"/>
                        <a:cs typeface="Calibri"/>
                        <a:sym typeface="Calibri"/>
                      </a:endParaRP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None/>
                      </a:pPr>
                      <a:r>
                        <a:rPr lang="en-US" sz="1000">
                          <a:latin typeface="Calibri"/>
                          <a:ea typeface="Calibri"/>
                          <a:cs typeface="Calibri"/>
                          <a:sym typeface="Calibri"/>
                        </a:rPr>
                        <a:t>787-463-8938</a:t>
                      </a:r>
                    </a:p>
                  </a:txBody>
                  <a:tcPr marL="4250" marR="4250" marT="8500" marB="850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None/>
                      </a:pPr>
                      <a:r>
                        <a:rPr lang="en-US" sz="1000" b="0" i="0" u="none" strike="noStrike" cap="none" dirty="0">
                          <a:solidFill>
                            <a:srgbClr val="000000"/>
                          </a:solidFill>
                          <a:latin typeface="Calibri"/>
                          <a:ea typeface="Calibri"/>
                          <a:cs typeface="Calibri"/>
                          <a:sym typeface="Calibri"/>
                        </a:rPr>
                        <a:t>Yes</a:t>
                      </a:r>
                      <a:endParaRPr sz="1000" b="0" i="0" u="none" strike="noStrike" cap="none" dirty="0">
                        <a:solidFill>
                          <a:srgbClr val="000000"/>
                        </a:solidFill>
                        <a:latin typeface="Calibri"/>
                        <a:ea typeface="Calibri"/>
                        <a:cs typeface="Calibri"/>
                        <a:sym typeface="Calibri"/>
                      </a:endParaRP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None/>
                      </a:pPr>
                      <a:r>
                        <a:rPr lang="en-US" sz="1000">
                          <a:latin typeface="Calibri"/>
                          <a:ea typeface="Calibri"/>
                          <a:cs typeface="Calibri"/>
                          <a:sym typeface="Calibri"/>
                        </a:rPr>
                        <a:t>ginette.gonzalez@upr.edu</a:t>
                      </a:r>
                    </a:p>
                  </a:txBody>
                  <a:tcPr marL="4250" marR="4250" marT="8500" marB="850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None/>
                      </a:pPr>
                      <a:r>
                        <a:rPr lang="en-US" sz="1000" b="0" i="0" u="none" strike="noStrike" cap="none" dirty="0">
                          <a:solidFill>
                            <a:srgbClr val="000000"/>
                          </a:solidFill>
                          <a:latin typeface="Calibri"/>
                          <a:ea typeface="Calibri"/>
                          <a:cs typeface="Calibri"/>
                          <a:sym typeface="Calibri"/>
                        </a:rPr>
                        <a:t>U.S.</a:t>
                      </a:r>
                      <a:endParaRPr sz="1000" b="0" i="0" u="none" strike="noStrike" cap="none" dirty="0">
                        <a:solidFill>
                          <a:srgbClr val="000000"/>
                        </a:solidFill>
                        <a:latin typeface="Calibri"/>
                        <a:ea typeface="Calibri"/>
                        <a:cs typeface="Calibri"/>
                        <a:sym typeface="Calibri"/>
                      </a:endParaRP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None/>
                      </a:pPr>
                      <a:r>
                        <a:rPr lang="en-US" sz="1000" b="0" i="0" u="none" strike="noStrike" cap="none" dirty="0">
                          <a:solidFill>
                            <a:srgbClr val="000000"/>
                          </a:solidFill>
                          <a:latin typeface="Calibri"/>
                          <a:ea typeface="Calibri"/>
                          <a:cs typeface="Calibri"/>
                          <a:sym typeface="Calibri"/>
                        </a:rPr>
                        <a:t>Yes</a:t>
                      </a:r>
                      <a:endParaRPr sz="1000" b="0" i="0" u="none" strike="noStrike" cap="none" dirty="0">
                        <a:solidFill>
                          <a:srgbClr val="000000"/>
                        </a:solidFill>
                        <a:latin typeface="Calibri"/>
                        <a:ea typeface="Calibri"/>
                        <a:cs typeface="Calibri"/>
                        <a:sym typeface="Calibri"/>
                      </a:endParaRPr>
                    </a:p>
                  </a:txBody>
                  <a:tcPr marL="4250" marR="4250" marT="4250" marB="0" anchor="b">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85325">
                <a:tc>
                  <a:txBody>
                    <a:bodyPr/>
                    <a:lstStyle/>
                    <a:p>
                      <a:pPr marL="0" marR="0" lvl="0" indent="-6350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alibri"/>
                        <a:ea typeface="Calibri"/>
                        <a:cs typeface="Calibri"/>
                        <a:sym typeface="Calibri"/>
                      </a:endParaRPr>
                    </a:p>
                  </a:txBody>
                  <a:tcPr marL="4250" marR="4250" marT="8500" marB="8500" anchor="b">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u="none" strike="noStrike" cap="none">
                          <a:latin typeface="Calibri"/>
                          <a:ea typeface="Calibri"/>
                          <a:cs typeface="Calibri"/>
                          <a:sym typeface="Calibri"/>
                        </a:rPr>
                        <a:t>Gustavo Oquendo</a:t>
                      </a:r>
                    </a:p>
                  </a:txBody>
                  <a:tcPr marL="4250" marR="4250" marT="8500" marB="850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alibri"/>
                        <a:ea typeface="Calibri"/>
                        <a:cs typeface="Calibri"/>
                        <a:sym typeface="Calibri"/>
                      </a:endParaRP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u="none" strike="noStrike" cap="none">
                          <a:latin typeface="Calibri"/>
                          <a:ea typeface="Calibri"/>
                          <a:cs typeface="Calibri"/>
                          <a:sym typeface="Calibri"/>
                        </a:rPr>
                        <a:t>78</a:t>
                      </a:r>
                      <a:r>
                        <a:rPr lang="en-US" sz="1000">
                          <a:latin typeface="Calibri"/>
                          <a:ea typeface="Calibri"/>
                          <a:cs typeface="Calibri"/>
                          <a:sym typeface="Calibri"/>
                        </a:rPr>
                        <a:t>7-</a:t>
                      </a:r>
                      <a:r>
                        <a:rPr lang="en-US" sz="1000" u="none" strike="noStrike" cap="none">
                          <a:latin typeface="Calibri"/>
                          <a:ea typeface="Calibri"/>
                          <a:cs typeface="Calibri"/>
                          <a:sym typeface="Calibri"/>
                        </a:rPr>
                        <a:t> 697-1312</a:t>
                      </a:r>
                    </a:p>
                  </a:txBody>
                  <a:tcPr marL="4250" marR="4250" marT="8500" marB="850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u="none" strike="noStrike" cap="none" dirty="0">
                          <a:latin typeface="Calibri"/>
                          <a:ea typeface="Calibri"/>
                          <a:cs typeface="Calibri"/>
                          <a:sym typeface="Calibri"/>
                        </a:rPr>
                        <a:t>Yes</a:t>
                      </a: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u="none" strike="noStrike" cap="none">
                          <a:latin typeface="Calibri"/>
                          <a:ea typeface="Calibri"/>
                          <a:cs typeface="Calibri"/>
                          <a:sym typeface="Calibri"/>
                        </a:rPr>
                        <a:t>gustavooquendo98@gmail.com</a:t>
                      </a:r>
                    </a:p>
                  </a:txBody>
                  <a:tcPr marL="4250" marR="4250" marT="8500" marB="850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u="none" strike="noStrike" cap="none" dirty="0">
                          <a:latin typeface="Calibri"/>
                          <a:ea typeface="Calibri"/>
                          <a:cs typeface="Calibri"/>
                          <a:sym typeface="Calibri"/>
                        </a:rPr>
                        <a:t>U.S.</a:t>
                      </a: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u="none" strike="noStrike" cap="none" dirty="0">
                          <a:latin typeface="Calibri"/>
                          <a:ea typeface="Calibri"/>
                          <a:cs typeface="Calibri"/>
                          <a:sym typeface="Calibri"/>
                        </a:rPr>
                        <a:t>Yes</a:t>
                      </a:r>
                    </a:p>
                  </a:txBody>
                  <a:tcPr marL="4250" marR="4250" marT="4250" marB="0" anchor="b">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85325">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 </a:t>
                      </a:r>
                    </a:p>
                  </a:txBody>
                  <a:tcPr marL="4250" marR="4250" marT="8500" marB="8500" anchor="b">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Hazel Rivera</a:t>
                      </a:r>
                    </a:p>
                  </a:txBody>
                  <a:tcPr marL="4250" marR="4250" marT="8500" marB="850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 </a:t>
                      </a: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787-479-9029</a:t>
                      </a:r>
                    </a:p>
                  </a:txBody>
                  <a:tcPr marL="4250" marR="4250" marT="8500" marB="850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dirty="0">
                          <a:solidFill>
                            <a:srgbClr val="000000"/>
                          </a:solidFill>
                          <a:latin typeface="Calibri"/>
                          <a:ea typeface="Calibri"/>
                          <a:cs typeface="Calibri"/>
                          <a:sym typeface="Calibri"/>
                        </a:rPr>
                        <a:t>Yes</a:t>
                      </a: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hazel.rivera1@upr.edu</a:t>
                      </a:r>
                    </a:p>
                  </a:txBody>
                  <a:tcPr marL="4250" marR="4250" marT="8500" marB="850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dirty="0">
                          <a:solidFill>
                            <a:srgbClr val="000000"/>
                          </a:solidFill>
                          <a:latin typeface="Calibri"/>
                          <a:ea typeface="Calibri"/>
                          <a:cs typeface="Calibri"/>
                          <a:sym typeface="Calibri"/>
                        </a:rPr>
                        <a:t>U.S.</a:t>
                      </a: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dirty="0">
                          <a:solidFill>
                            <a:srgbClr val="000000"/>
                          </a:solidFill>
                          <a:latin typeface="Calibri"/>
                          <a:ea typeface="Calibri"/>
                          <a:cs typeface="Calibri"/>
                          <a:sym typeface="Calibri"/>
                        </a:rPr>
                        <a:t>Yes </a:t>
                      </a:r>
                    </a:p>
                  </a:txBody>
                  <a:tcPr marL="4250" marR="4250" marT="4250" marB="0" anchor="b">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85325">
                <a:tc>
                  <a:txBody>
                    <a:bodyPr/>
                    <a:lstStyle/>
                    <a:p>
                      <a:pPr marL="0" marR="0" lvl="0" indent="-6350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alibri"/>
                        <a:ea typeface="Calibri"/>
                        <a:cs typeface="Calibri"/>
                        <a:sym typeface="Calibri"/>
                      </a:endParaRPr>
                    </a:p>
                  </a:txBody>
                  <a:tcPr marL="4250" marR="4250" marT="8500" marB="8500" anchor="b">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u="none" strike="noStrike" cap="none">
                          <a:latin typeface="Calibri"/>
                          <a:ea typeface="Calibri"/>
                          <a:cs typeface="Calibri"/>
                          <a:sym typeface="Calibri"/>
                        </a:rPr>
                        <a:t>John Wilson </a:t>
                      </a:r>
                    </a:p>
                  </a:txBody>
                  <a:tcPr marL="4250" marR="4250" marT="8500" marB="850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alibri"/>
                        <a:ea typeface="Calibri"/>
                        <a:cs typeface="Calibri"/>
                        <a:sym typeface="Calibri"/>
                      </a:endParaRP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u="none" strike="noStrike" cap="none">
                          <a:latin typeface="Calibri"/>
                          <a:ea typeface="Calibri"/>
                          <a:cs typeface="Calibri"/>
                          <a:sym typeface="Calibri"/>
                        </a:rPr>
                        <a:t>787-637-8815</a:t>
                      </a:r>
                    </a:p>
                  </a:txBody>
                  <a:tcPr marL="4250" marR="4250" marT="8500" marB="850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u="none" strike="noStrike" cap="none" dirty="0">
                          <a:latin typeface="Calibri"/>
                          <a:ea typeface="Calibri"/>
                          <a:cs typeface="Calibri"/>
                          <a:sym typeface="Calibri"/>
                        </a:rPr>
                        <a:t>Yes</a:t>
                      </a: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u="none" strike="noStrike" cap="none">
                          <a:latin typeface="Calibri"/>
                          <a:ea typeface="Calibri"/>
                          <a:cs typeface="Calibri"/>
                          <a:sym typeface="Calibri"/>
                        </a:rPr>
                        <a:t>jgwilson1997@gmail.com</a:t>
                      </a:r>
                    </a:p>
                  </a:txBody>
                  <a:tcPr marL="4250" marR="4250" marT="8500" marB="850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u="none" strike="noStrike" cap="none" dirty="0">
                          <a:latin typeface="Calibri"/>
                          <a:ea typeface="Calibri"/>
                          <a:cs typeface="Calibri"/>
                          <a:sym typeface="Calibri"/>
                        </a:rPr>
                        <a:t>U.S.</a:t>
                      </a: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u="none" strike="noStrike" cap="none" dirty="0">
                          <a:latin typeface="Calibri"/>
                          <a:ea typeface="Calibri"/>
                          <a:cs typeface="Calibri"/>
                          <a:sym typeface="Calibri"/>
                        </a:rPr>
                        <a:t>Yes</a:t>
                      </a:r>
                    </a:p>
                  </a:txBody>
                  <a:tcPr marL="4250" marR="4250" marT="4250" marB="0" anchor="b">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95075">
                <a:tc>
                  <a:txBody>
                    <a:bodyPr/>
                    <a:lstStyle/>
                    <a:p>
                      <a:pPr marL="0" marR="0" lvl="0" indent="-6350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alibri"/>
                        <a:ea typeface="Calibri"/>
                        <a:cs typeface="Calibri"/>
                        <a:sym typeface="Calibri"/>
                      </a:endParaRPr>
                    </a:p>
                  </a:txBody>
                  <a:tcPr marL="4250" marR="4250" marT="8500" marB="8500" anchor="b">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José J. Maldonado</a:t>
                      </a:r>
                    </a:p>
                  </a:txBody>
                  <a:tcPr marL="4250" marR="4250" marT="8500" marB="850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 </a:t>
                      </a: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787-371-9097</a:t>
                      </a:r>
                    </a:p>
                  </a:txBody>
                  <a:tcPr marL="4250" marR="4250" marT="8500" marB="850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dirty="0">
                          <a:solidFill>
                            <a:srgbClr val="000000"/>
                          </a:solidFill>
                          <a:latin typeface="Calibri"/>
                          <a:ea typeface="Calibri"/>
                          <a:cs typeface="Calibri"/>
                          <a:sym typeface="Calibri"/>
                        </a:rPr>
                        <a:t>Yes</a:t>
                      </a: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julian.maldonadom@gmail.com</a:t>
                      </a:r>
                    </a:p>
                  </a:txBody>
                  <a:tcPr marL="4250" marR="4250" marT="8500" marB="850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dirty="0">
                          <a:solidFill>
                            <a:srgbClr val="000000"/>
                          </a:solidFill>
                          <a:latin typeface="Calibri"/>
                          <a:ea typeface="Calibri"/>
                          <a:cs typeface="Calibri"/>
                          <a:sym typeface="Calibri"/>
                        </a:rPr>
                        <a:t>U.S.</a:t>
                      </a: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dirty="0">
                          <a:solidFill>
                            <a:srgbClr val="000000"/>
                          </a:solidFill>
                          <a:latin typeface="Calibri"/>
                          <a:ea typeface="Calibri"/>
                          <a:cs typeface="Calibri"/>
                          <a:sym typeface="Calibri"/>
                        </a:rPr>
                        <a:t>Yes </a:t>
                      </a:r>
                    </a:p>
                  </a:txBody>
                  <a:tcPr marL="4250" marR="4250" marT="4250" marB="0" anchor="b">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95075">
                <a:tc>
                  <a:txBody>
                    <a:bodyPr/>
                    <a:lstStyle/>
                    <a:p>
                      <a:pPr marL="0" marR="0" lvl="0" indent="0" algn="l" rtl="0">
                        <a:lnSpc>
                          <a:spcPct val="100000"/>
                        </a:lnSpc>
                        <a:spcBef>
                          <a:spcPts val="0"/>
                        </a:spcBef>
                        <a:spcAft>
                          <a:spcPts val="0"/>
                        </a:spcAft>
                        <a:buNone/>
                      </a:pPr>
                      <a:endParaRPr sz="1000" b="0" i="0" u="none" strike="noStrike" cap="none">
                        <a:solidFill>
                          <a:srgbClr val="000000"/>
                        </a:solidFill>
                        <a:latin typeface="Calibri"/>
                        <a:ea typeface="Calibri"/>
                        <a:cs typeface="Calibri"/>
                        <a:sym typeface="Calibri"/>
                      </a:endParaRPr>
                    </a:p>
                  </a:txBody>
                  <a:tcPr marL="4250" marR="4250" marT="8500" marB="8500" anchor="b">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None/>
                      </a:pPr>
                      <a:r>
                        <a:rPr lang="en-US" sz="1000">
                          <a:latin typeface="Calibri"/>
                          <a:ea typeface="Calibri"/>
                          <a:cs typeface="Calibri"/>
                          <a:sym typeface="Calibri"/>
                        </a:rPr>
                        <a:t>Jessica Rodriguez</a:t>
                      </a:r>
                    </a:p>
                  </a:txBody>
                  <a:tcPr marL="4250" marR="4250" marT="8500" marB="850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None/>
                      </a:pPr>
                      <a:endParaRPr sz="1000" b="0" i="0" u="none" strike="noStrike" cap="none">
                        <a:solidFill>
                          <a:srgbClr val="000000"/>
                        </a:solidFill>
                        <a:latin typeface="Calibri"/>
                        <a:ea typeface="Calibri"/>
                        <a:cs typeface="Calibri"/>
                        <a:sym typeface="Calibri"/>
                      </a:endParaRP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None/>
                      </a:pPr>
                      <a:r>
                        <a:rPr lang="en-US" sz="1000">
                          <a:latin typeface="Calibri"/>
                          <a:ea typeface="Calibri"/>
                          <a:cs typeface="Calibri"/>
                          <a:sym typeface="Calibri"/>
                        </a:rPr>
                        <a:t>939-579-2710</a:t>
                      </a:r>
                    </a:p>
                  </a:txBody>
                  <a:tcPr marL="4250" marR="4250" marT="8500" marB="850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None/>
                      </a:pPr>
                      <a:r>
                        <a:rPr lang="en-US" sz="1000" b="0" i="0" u="none" strike="noStrike" cap="none" dirty="0">
                          <a:solidFill>
                            <a:srgbClr val="000000"/>
                          </a:solidFill>
                          <a:latin typeface="Calibri"/>
                          <a:ea typeface="Calibri"/>
                          <a:cs typeface="Calibri"/>
                          <a:sym typeface="Calibri"/>
                        </a:rPr>
                        <a:t>Yes</a:t>
                      </a:r>
                      <a:endParaRPr sz="1000" b="0" i="0" u="none" strike="noStrike" cap="none" dirty="0">
                        <a:solidFill>
                          <a:srgbClr val="000000"/>
                        </a:solidFill>
                        <a:latin typeface="Calibri"/>
                        <a:ea typeface="Calibri"/>
                        <a:cs typeface="Calibri"/>
                        <a:sym typeface="Calibri"/>
                      </a:endParaRP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None/>
                      </a:pPr>
                      <a:r>
                        <a:rPr lang="en-US" sz="1000">
                          <a:latin typeface="Calibri"/>
                          <a:ea typeface="Calibri"/>
                          <a:cs typeface="Calibri"/>
                          <a:sym typeface="Calibri"/>
                        </a:rPr>
                        <a:t>jmrr215@gmail.com</a:t>
                      </a:r>
                    </a:p>
                  </a:txBody>
                  <a:tcPr marL="4250" marR="4250" marT="8500" marB="850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None/>
                      </a:pPr>
                      <a:r>
                        <a:rPr lang="en-US" sz="1000" b="0" i="0" u="none" strike="noStrike" cap="none" dirty="0">
                          <a:solidFill>
                            <a:srgbClr val="000000"/>
                          </a:solidFill>
                          <a:latin typeface="Calibri"/>
                          <a:ea typeface="Calibri"/>
                          <a:cs typeface="Calibri"/>
                          <a:sym typeface="Calibri"/>
                        </a:rPr>
                        <a:t>U.S.</a:t>
                      </a:r>
                      <a:endParaRPr sz="1000" b="0" i="0" u="none" strike="noStrike" cap="none" dirty="0">
                        <a:solidFill>
                          <a:srgbClr val="000000"/>
                        </a:solidFill>
                        <a:latin typeface="Calibri"/>
                        <a:ea typeface="Calibri"/>
                        <a:cs typeface="Calibri"/>
                        <a:sym typeface="Calibri"/>
                      </a:endParaRP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None/>
                      </a:pPr>
                      <a:r>
                        <a:rPr lang="en-US" sz="1000" b="0" i="0" u="none" strike="noStrike" cap="none" dirty="0">
                          <a:solidFill>
                            <a:srgbClr val="000000"/>
                          </a:solidFill>
                          <a:latin typeface="Calibri"/>
                          <a:ea typeface="Calibri"/>
                          <a:cs typeface="Calibri"/>
                          <a:sym typeface="Calibri"/>
                        </a:rPr>
                        <a:t>Yes</a:t>
                      </a:r>
                      <a:endParaRPr sz="1000" b="0" i="0" u="none" strike="noStrike" cap="none" dirty="0">
                        <a:solidFill>
                          <a:srgbClr val="000000"/>
                        </a:solidFill>
                        <a:latin typeface="Calibri"/>
                        <a:ea typeface="Calibri"/>
                        <a:cs typeface="Calibri"/>
                        <a:sym typeface="Calibri"/>
                      </a:endParaRPr>
                    </a:p>
                  </a:txBody>
                  <a:tcPr marL="4250" marR="4250" marT="4250" marB="0" anchor="b">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95075">
                <a:tc>
                  <a:txBody>
                    <a:bodyPr/>
                    <a:lstStyle/>
                    <a:p>
                      <a:pPr marL="0" marR="0" lvl="0" indent="0" algn="l" rtl="0">
                        <a:lnSpc>
                          <a:spcPct val="100000"/>
                        </a:lnSpc>
                        <a:spcBef>
                          <a:spcPts val="0"/>
                        </a:spcBef>
                        <a:spcAft>
                          <a:spcPts val="0"/>
                        </a:spcAft>
                        <a:buNone/>
                      </a:pPr>
                      <a:endParaRPr sz="1000" b="0" i="0" u="none" strike="noStrike" cap="none">
                        <a:solidFill>
                          <a:srgbClr val="000000"/>
                        </a:solidFill>
                        <a:latin typeface="Calibri"/>
                        <a:ea typeface="Calibri"/>
                        <a:cs typeface="Calibri"/>
                        <a:sym typeface="Calibri"/>
                      </a:endParaRPr>
                    </a:p>
                  </a:txBody>
                  <a:tcPr marL="4250" marR="4250" marT="8500" marB="8500" anchor="b">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None/>
                      </a:pPr>
                      <a:r>
                        <a:rPr lang="en-US" sz="1000">
                          <a:latin typeface="Calibri"/>
                          <a:ea typeface="Calibri"/>
                          <a:cs typeface="Calibri"/>
                          <a:sym typeface="Calibri"/>
                        </a:rPr>
                        <a:t>Karitza Bermudez</a:t>
                      </a:r>
                    </a:p>
                  </a:txBody>
                  <a:tcPr marL="4250" marR="4250" marT="8500" marB="850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None/>
                      </a:pPr>
                      <a:endParaRPr sz="1000" b="0" i="0" u="none" strike="noStrike" cap="none">
                        <a:solidFill>
                          <a:srgbClr val="000000"/>
                        </a:solidFill>
                        <a:latin typeface="Calibri"/>
                        <a:ea typeface="Calibri"/>
                        <a:cs typeface="Calibri"/>
                        <a:sym typeface="Calibri"/>
                      </a:endParaRP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None/>
                      </a:pPr>
                      <a:r>
                        <a:rPr lang="en-US" sz="1000">
                          <a:latin typeface="Calibri"/>
                          <a:ea typeface="Calibri"/>
                          <a:cs typeface="Calibri"/>
                          <a:sym typeface="Calibri"/>
                        </a:rPr>
                        <a:t>787-462-9713</a:t>
                      </a:r>
                    </a:p>
                  </a:txBody>
                  <a:tcPr marL="4250" marR="4250" marT="8500" marB="850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None/>
                      </a:pPr>
                      <a:r>
                        <a:rPr lang="en-US" sz="1000" b="0" i="0" u="none" strike="noStrike" cap="none" dirty="0">
                          <a:solidFill>
                            <a:srgbClr val="000000"/>
                          </a:solidFill>
                          <a:latin typeface="Calibri"/>
                          <a:ea typeface="Calibri"/>
                          <a:cs typeface="Calibri"/>
                          <a:sym typeface="Calibri"/>
                        </a:rPr>
                        <a:t>Yes</a:t>
                      </a:r>
                      <a:endParaRPr sz="1000" b="0" i="0" u="none" strike="noStrike" cap="none" dirty="0">
                        <a:solidFill>
                          <a:srgbClr val="000000"/>
                        </a:solidFill>
                        <a:latin typeface="Calibri"/>
                        <a:ea typeface="Calibri"/>
                        <a:cs typeface="Calibri"/>
                        <a:sym typeface="Calibri"/>
                      </a:endParaRP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None/>
                      </a:pPr>
                      <a:r>
                        <a:rPr lang="en-US" sz="1000">
                          <a:latin typeface="Calibri"/>
                          <a:ea typeface="Calibri"/>
                          <a:cs typeface="Calibri"/>
                          <a:sym typeface="Calibri"/>
                        </a:rPr>
                        <a:t>karitza.bermudez1@upr.edu</a:t>
                      </a:r>
                    </a:p>
                  </a:txBody>
                  <a:tcPr marL="4250" marR="4250" marT="8500" marB="850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None/>
                      </a:pPr>
                      <a:r>
                        <a:rPr lang="en-US" sz="1000" b="0" i="0" u="none" strike="noStrike" cap="none" dirty="0">
                          <a:solidFill>
                            <a:srgbClr val="000000"/>
                          </a:solidFill>
                          <a:latin typeface="Calibri"/>
                          <a:ea typeface="Calibri"/>
                          <a:cs typeface="Calibri"/>
                          <a:sym typeface="Calibri"/>
                        </a:rPr>
                        <a:t>U.S.</a:t>
                      </a:r>
                      <a:endParaRPr sz="1000" b="0" i="0" u="none" strike="noStrike" cap="none" dirty="0">
                        <a:solidFill>
                          <a:srgbClr val="000000"/>
                        </a:solidFill>
                        <a:latin typeface="Calibri"/>
                        <a:ea typeface="Calibri"/>
                        <a:cs typeface="Calibri"/>
                        <a:sym typeface="Calibri"/>
                      </a:endParaRP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None/>
                      </a:pPr>
                      <a:r>
                        <a:rPr lang="en-US" sz="1000" b="0" i="0" u="none" strike="noStrike" cap="none" dirty="0">
                          <a:solidFill>
                            <a:srgbClr val="000000"/>
                          </a:solidFill>
                          <a:latin typeface="Calibri"/>
                          <a:ea typeface="Calibri"/>
                          <a:cs typeface="Calibri"/>
                          <a:sym typeface="Calibri"/>
                        </a:rPr>
                        <a:t>Yes</a:t>
                      </a:r>
                      <a:endParaRPr sz="1000" b="0" i="0" u="none" strike="noStrike" cap="none" dirty="0">
                        <a:solidFill>
                          <a:srgbClr val="000000"/>
                        </a:solidFill>
                        <a:latin typeface="Calibri"/>
                        <a:ea typeface="Calibri"/>
                        <a:cs typeface="Calibri"/>
                        <a:sym typeface="Calibri"/>
                      </a:endParaRPr>
                    </a:p>
                  </a:txBody>
                  <a:tcPr marL="4250" marR="4250" marT="4250" marB="0" anchor="b">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95075">
                <a:tc>
                  <a:txBody>
                    <a:bodyPr/>
                    <a:lstStyle/>
                    <a:p>
                      <a:pPr marL="0" marR="0" lvl="0" indent="-6350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alibri"/>
                        <a:ea typeface="Calibri"/>
                        <a:cs typeface="Calibri"/>
                        <a:sym typeface="Calibri"/>
                      </a:endParaRPr>
                    </a:p>
                  </a:txBody>
                  <a:tcPr marL="4250" marR="4250" marT="8500" marB="8500" anchor="b">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Keishla Robles</a:t>
                      </a:r>
                    </a:p>
                  </a:txBody>
                  <a:tcPr marL="4250" marR="4250" marT="8500" marB="850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 </a:t>
                      </a: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787-461-9909</a:t>
                      </a: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dirty="0">
                          <a:solidFill>
                            <a:srgbClr val="000000"/>
                          </a:solidFill>
                          <a:latin typeface="Calibri"/>
                          <a:ea typeface="Calibri"/>
                          <a:cs typeface="Calibri"/>
                          <a:sym typeface="Calibri"/>
                        </a:rPr>
                        <a:t>Yes</a:t>
                      </a: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keishla.rn@gmail.com</a:t>
                      </a:r>
                    </a:p>
                  </a:txBody>
                  <a:tcPr marL="4250" marR="4250" marT="8500" marB="850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dirty="0">
                          <a:solidFill>
                            <a:srgbClr val="000000"/>
                          </a:solidFill>
                          <a:latin typeface="Calibri"/>
                          <a:ea typeface="Calibri"/>
                          <a:cs typeface="Calibri"/>
                          <a:sym typeface="Calibri"/>
                        </a:rPr>
                        <a:t>U.S.</a:t>
                      </a: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dirty="0">
                          <a:solidFill>
                            <a:srgbClr val="000000"/>
                          </a:solidFill>
                          <a:latin typeface="Calibri"/>
                          <a:ea typeface="Calibri"/>
                          <a:cs typeface="Calibri"/>
                          <a:sym typeface="Calibri"/>
                        </a:rPr>
                        <a:t>Yes </a:t>
                      </a:r>
                    </a:p>
                  </a:txBody>
                  <a:tcPr marL="4250" marR="4250" marT="4250" marB="0" anchor="b">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95075">
                <a:tc>
                  <a:txBody>
                    <a:bodyPr/>
                    <a:lstStyle/>
                    <a:p>
                      <a:pPr marL="0" marR="0" lvl="0" indent="-6350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alibri"/>
                        <a:ea typeface="Calibri"/>
                        <a:cs typeface="Calibri"/>
                        <a:sym typeface="Calibri"/>
                      </a:endParaRPr>
                    </a:p>
                  </a:txBody>
                  <a:tcPr marL="4250" marR="4250" marT="8500" marB="8500" anchor="b">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Luis Lopez</a:t>
                      </a:r>
                    </a:p>
                  </a:txBody>
                  <a:tcPr marL="4250" marR="4250" marT="8500" marB="850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 </a:t>
                      </a: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787-397-9766</a:t>
                      </a:r>
                    </a:p>
                  </a:txBody>
                  <a:tcPr marL="4250" marR="4250" marT="8500" marB="850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dirty="0">
                          <a:solidFill>
                            <a:srgbClr val="000000"/>
                          </a:solidFill>
                          <a:latin typeface="Calibri"/>
                          <a:ea typeface="Calibri"/>
                          <a:cs typeface="Calibri"/>
                          <a:sym typeface="Calibri"/>
                        </a:rPr>
                        <a:t>Yes</a:t>
                      </a: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a:solidFill>
                            <a:srgbClr val="000000"/>
                          </a:solidFill>
                          <a:latin typeface="Calibri"/>
                          <a:ea typeface="Calibri"/>
                          <a:cs typeface="Calibri"/>
                          <a:sym typeface="Calibri"/>
                        </a:rPr>
                        <a:t>l.lopezsoto@hotmail.com</a:t>
                      </a:r>
                    </a:p>
                  </a:txBody>
                  <a:tcPr marL="4250" marR="4250" marT="8500" marB="850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dirty="0">
                          <a:solidFill>
                            <a:srgbClr val="000000"/>
                          </a:solidFill>
                          <a:latin typeface="Calibri"/>
                          <a:ea typeface="Calibri"/>
                          <a:cs typeface="Calibri"/>
                          <a:sym typeface="Calibri"/>
                        </a:rPr>
                        <a:t>U.S.</a:t>
                      </a: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b="0" i="0" u="none" strike="noStrike" cap="none" dirty="0">
                          <a:solidFill>
                            <a:srgbClr val="000000"/>
                          </a:solidFill>
                          <a:latin typeface="Calibri"/>
                          <a:ea typeface="Calibri"/>
                          <a:cs typeface="Calibri"/>
                          <a:sym typeface="Calibri"/>
                        </a:rPr>
                        <a:t>Yes </a:t>
                      </a:r>
                    </a:p>
                  </a:txBody>
                  <a:tcPr marL="4250" marR="4250" marT="4250" marB="0" anchor="b">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221575">
                <a:tc>
                  <a:txBody>
                    <a:bodyPr/>
                    <a:lstStyle/>
                    <a:p>
                      <a:pPr marL="0" marR="0" lvl="0" indent="-6350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alibri"/>
                        <a:ea typeface="Calibri"/>
                        <a:cs typeface="Calibri"/>
                        <a:sym typeface="Calibri"/>
                      </a:endParaRPr>
                    </a:p>
                  </a:txBody>
                  <a:tcPr marL="4250" marR="4250" marT="8500" marB="8500" anchor="b">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u="none" strike="noStrike" cap="none">
                          <a:latin typeface="Calibri"/>
                          <a:ea typeface="Calibri"/>
                          <a:cs typeface="Calibri"/>
                          <a:sym typeface="Calibri"/>
                        </a:rPr>
                        <a:t>Luis Enrique</a:t>
                      </a:r>
                    </a:p>
                  </a:txBody>
                  <a:tcPr marL="4250" marR="4250" marT="8500" marB="850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alibri"/>
                        <a:ea typeface="Calibri"/>
                        <a:cs typeface="Calibri"/>
                        <a:sym typeface="Calibri"/>
                      </a:endParaRP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u="none" strike="noStrike" cap="none">
                          <a:latin typeface="Calibri"/>
                          <a:ea typeface="Calibri"/>
                          <a:cs typeface="Calibri"/>
                          <a:sym typeface="Calibri"/>
                        </a:rPr>
                        <a:t>787-518-7763</a:t>
                      </a:r>
                    </a:p>
                  </a:txBody>
                  <a:tcPr marL="4250" marR="4250" marT="8500" marB="850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u="none" strike="noStrike" cap="none" dirty="0">
                          <a:latin typeface="Calibri"/>
                          <a:ea typeface="Calibri"/>
                          <a:cs typeface="Calibri"/>
                          <a:sym typeface="Calibri"/>
                        </a:rPr>
                        <a:t>Yes</a:t>
                      </a: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u="none" strike="noStrike" cap="none">
                          <a:latin typeface="Calibri"/>
                          <a:ea typeface="Calibri"/>
                          <a:cs typeface="Calibri"/>
                          <a:sym typeface="Calibri"/>
                        </a:rPr>
                        <a:t>luis.gonzalez79@upr.edu</a:t>
                      </a: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u="none" strike="noStrike" cap="none" dirty="0">
                          <a:latin typeface="Calibri"/>
                          <a:ea typeface="Calibri"/>
                          <a:cs typeface="Calibri"/>
                          <a:sym typeface="Calibri"/>
                        </a:rPr>
                        <a:t>U.S.</a:t>
                      </a: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63500" algn="l" rtl="0">
                        <a:lnSpc>
                          <a:spcPct val="100000"/>
                        </a:lnSpc>
                        <a:spcBef>
                          <a:spcPts val="0"/>
                        </a:spcBef>
                        <a:spcAft>
                          <a:spcPts val="0"/>
                        </a:spcAft>
                        <a:buClr>
                          <a:srgbClr val="000000"/>
                        </a:buClr>
                        <a:buSzPts val="1000"/>
                        <a:buFont typeface="Calibri"/>
                        <a:buNone/>
                      </a:pPr>
                      <a:r>
                        <a:rPr lang="en-US" sz="1000" u="none" strike="noStrike" cap="none" dirty="0">
                          <a:latin typeface="Calibri"/>
                          <a:ea typeface="Calibri"/>
                          <a:cs typeface="Calibri"/>
                          <a:sym typeface="Calibri"/>
                        </a:rPr>
                        <a:t>Yes</a:t>
                      </a:r>
                    </a:p>
                  </a:txBody>
                  <a:tcPr marL="4250" marR="4250" marT="4250" marB="0" anchor="b">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221575">
                <a:tc>
                  <a:txBody>
                    <a:bodyPr/>
                    <a:lstStyle/>
                    <a:p>
                      <a:pPr marL="0" marR="0" lvl="0" indent="0" algn="l" rtl="0">
                        <a:lnSpc>
                          <a:spcPct val="100000"/>
                        </a:lnSpc>
                        <a:spcBef>
                          <a:spcPts val="0"/>
                        </a:spcBef>
                        <a:spcAft>
                          <a:spcPts val="0"/>
                        </a:spcAft>
                        <a:buNone/>
                      </a:pPr>
                      <a:endParaRPr sz="1000" b="0" i="0" u="none" strike="noStrike" cap="none">
                        <a:solidFill>
                          <a:srgbClr val="000000"/>
                        </a:solidFill>
                        <a:latin typeface="Calibri"/>
                        <a:ea typeface="Calibri"/>
                        <a:cs typeface="Calibri"/>
                        <a:sym typeface="Calibri"/>
                      </a:endParaRPr>
                    </a:p>
                  </a:txBody>
                  <a:tcPr marL="4250" marR="4250" marT="8500" marB="8500" anchor="b">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None/>
                      </a:pPr>
                      <a:r>
                        <a:rPr lang="en-US" sz="1000">
                          <a:latin typeface="Calibri"/>
                          <a:ea typeface="Calibri"/>
                          <a:cs typeface="Calibri"/>
                          <a:sym typeface="Calibri"/>
                        </a:rPr>
                        <a:t>Marimar Morales</a:t>
                      </a:r>
                    </a:p>
                  </a:txBody>
                  <a:tcPr marL="4250" marR="4250" marT="8500" marB="850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None/>
                      </a:pPr>
                      <a:endParaRPr sz="1000" b="0" i="0" u="none" strike="noStrike" cap="none">
                        <a:solidFill>
                          <a:srgbClr val="000000"/>
                        </a:solidFill>
                        <a:latin typeface="Calibri"/>
                        <a:ea typeface="Calibri"/>
                        <a:cs typeface="Calibri"/>
                        <a:sym typeface="Calibri"/>
                      </a:endParaRP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None/>
                      </a:pPr>
                      <a:r>
                        <a:rPr lang="en-US" sz="1000">
                          <a:latin typeface="Calibri"/>
                          <a:ea typeface="Calibri"/>
                          <a:cs typeface="Calibri"/>
                          <a:sym typeface="Calibri"/>
                        </a:rPr>
                        <a:t>787-972-1440</a:t>
                      </a:r>
                    </a:p>
                  </a:txBody>
                  <a:tcPr marL="4250" marR="4250" marT="8500" marB="850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None/>
                      </a:pPr>
                      <a:r>
                        <a:rPr lang="en-US" sz="1000" u="none" strike="noStrike" cap="none" dirty="0">
                          <a:latin typeface="Calibri"/>
                          <a:ea typeface="Calibri"/>
                          <a:cs typeface="Calibri"/>
                          <a:sym typeface="Calibri"/>
                        </a:rPr>
                        <a:t>Yes</a:t>
                      </a:r>
                      <a:endParaRPr sz="1000" u="none" strike="noStrike" cap="none" dirty="0">
                        <a:latin typeface="Calibri"/>
                        <a:ea typeface="Calibri"/>
                        <a:cs typeface="Calibri"/>
                        <a:sym typeface="Calibri"/>
                      </a:endParaRP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None/>
                      </a:pPr>
                      <a:r>
                        <a:rPr lang="en-US" sz="1000" dirty="0">
                          <a:latin typeface="Calibri"/>
                          <a:ea typeface="Calibri"/>
                          <a:cs typeface="Calibri"/>
                          <a:sym typeface="Calibri"/>
                        </a:rPr>
                        <a:t>marimarmorales12@gmail.com</a:t>
                      </a: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None/>
                      </a:pPr>
                      <a:r>
                        <a:rPr lang="en-US" sz="1000" u="none" strike="noStrike" cap="none" dirty="0">
                          <a:latin typeface="Calibri"/>
                          <a:ea typeface="Calibri"/>
                          <a:cs typeface="Calibri"/>
                          <a:sym typeface="Calibri"/>
                        </a:rPr>
                        <a:t>U.S.</a:t>
                      </a:r>
                      <a:endParaRPr sz="1000" u="none" strike="noStrike" cap="none" dirty="0">
                        <a:latin typeface="Calibri"/>
                        <a:ea typeface="Calibri"/>
                        <a:cs typeface="Calibri"/>
                        <a:sym typeface="Calibri"/>
                      </a:endParaRP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None/>
                      </a:pPr>
                      <a:r>
                        <a:rPr lang="en-US" sz="1000" u="none" strike="noStrike" cap="none" dirty="0">
                          <a:latin typeface="Calibri"/>
                          <a:ea typeface="Calibri"/>
                          <a:cs typeface="Calibri"/>
                          <a:sym typeface="Calibri"/>
                        </a:rPr>
                        <a:t>Yes</a:t>
                      </a:r>
                      <a:endParaRPr sz="1000" u="none" strike="noStrike" cap="none" dirty="0">
                        <a:latin typeface="Calibri"/>
                        <a:ea typeface="Calibri"/>
                        <a:cs typeface="Calibri"/>
                        <a:sym typeface="Calibri"/>
                      </a:endParaRPr>
                    </a:p>
                  </a:txBody>
                  <a:tcPr marL="4250" marR="4250" marT="4250" marB="0" anchor="b">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221575">
                <a:tc>
                  <a:txBody>
                    <a:bodyPr/>
                    <a:lstStyle/>
                    <a:p>
                      <a:pPr marL="0" marR="0" lvl="0" indent="0" algn="l" rtl="0">
                        <a:lnSpc>
                          <a:spcPct val="100000"/>
                        </a:lnSpc>
                        <a:spcBef>
                          <a:spcPts val="0"/>
                        </a:spcBef>
                        <a:spcAft>
                          <a:spcPts val="0"/>
                        </a:spcAft>
                        <a:buNone/>
                      </a:pPr>
                      <a:endParaRPr sz="1000" b="0" i="0" u="none" strike="noStrike" cap="none">
                        <a:solidFill>
                          <a:srgbClr val="000000"/>
                        </a:solidFill>
                        <a:latin typeface="Calibri"/>
                        <a:ea typeface="Calibri"/>
                        <a:cs typeface="Calibri"/>
                        <a:sym typeface="Calibri"/>
                      </a:endParaRPr>
                    </a:p>
                  </a:txBody>
                  <a:tcPr marL="4250" marR="4250" marT="8500" marB="8500" anchor="b">
                    <a:lnL w="12700"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None/>
                      </a:pPr>
                      <a:r>
                        <a:rPr lang="en-US" sz="1000">
                          <a:latin typeface="Calibri"/>
                          <a:ea typeface="Calibri"/>
                          <a:cs typeface="Calibri"/>
                          <a:sym typeface="Calibri"/>
                        </a:rPr>
                        <a:t>Monica Ruiz</a:t>
                      </a:r>
                    </a:p>
                  </a:txBody>
                  <a:tcPr marL="4250" marR="4250" marT="8500" marB="850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None/>
                      </a:pPr>
                      <a:endParaRPr sz="1000" b="0" i="0" u="none" strike="noStrike" cap="none">
                        <a:solidFill>
                          <a:srgbClr val="000000"/>
                        </a:solidFill>
                        <a:latin typeface="Calibri"/>
                        <a:ea typeface="Calibri"/>
                        <a:cs typeface="Calibri"/>
                        <a:sym typeface="Calibri"/>
                      </a:endParaRP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None/>
                      </a:pPr>
                      <a:r>
                        <a:rPr lang="en-US" sz="1000">
                          <a:latin typeface="Calibri"/>
                          <a:ea typeface="Calibri"/>
                          <a:cs typeface="Calibri"/>
                          <a:sym typeface="Calibri"/>
                        </a:rPr>
                        <a:t>787-568-4222</a:t>
                      </a:r>
                    </a:p>
                  </a:txBody>
                  <a:tcPr marL="4250" marR="4250" marT="8500" marB="850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None/>
                      </a:pPr>
                      <a:r>
                        <a:rPr lang="en-US" sz="1000" u="none" strike="noStrike" cap="none" dirty="0">
                          <a:latin typeface="Calibri"/>
                          <a:ea typeface="Calibri"/>
                          <a:cs typeface="Calibri"/>
                          <a:sym typeface="Calibri"/>
                        </a:rPr>
                        <a:t>Yes</a:t>
                      </a:r>
                      <a:endParaRPr sz="1000" u="none" strike="noStrike" cap="none" dirty="0">
                        <a:latin typeface="Calibri"/>
                        <a:ea typeface="Calibri"/>
                        <a:cs typeface="Calibri"/>
                        <a:sym typeface="Calibri"/>
                      </a:endParaRP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None/>
                      </a:pPr>
                      <a:r>
                        <a:rPr lang="en-US" sz="1000">
                          <a:latin typeface="Calibri"/>
                          <a:ea typeface="Calibri"/>
                          <a:cs typeface="Calibri"/>
                          <a:sym typeface="Calibri"/>
                        </a:rPr>
                        <a:t>monica.ruizmf@gmail.com</a:t>
                      </a: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None/>
                      </a:pPr>
                      <a:r>
                        <a:rPr lang="en-US" sz="1000" u="none" strike="noStrike" cap="none" dirty="0">
                          <a:latin typeface="Calibri"/>
                          <a:ea typeface="Calibri"/>
                          <a:cs typeface="Calibri"/>
                          <a:sym typeface="Calibri"/>
                        </a:rPr>
                        <a:t>U.S.</a:t>
                      </a:r>
                      <a:endParaRPr sz="1000" u="none" strike="noStrike" cap="none" dirty="0">
                        <a:latin typeface="Calibri"/>
                        <a:ea typeface="Calibri"/>
                        <a:cs typeface="Calibri"/>
                        <a:sym typeface="Calibri"/>
                      </a:endParaRPr>
                    </a:p>
                  </a:txBody>
                  <a:tcPr marL="4250" marR="4250" marT="4250" marB="0" anchor="b">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None/>
                      </a:pPr>
                      <a:r>
                        <a:rPr lang="en-US" sz="1000" u="none" strike="noStrike" cap="none" dirty="0">
                          <a:latin typeface="Calibri"/>
                          <a:ea typeface="Calibri"/>
                          <a:cs typeface="Calibri"/>
                          <a:sym typeface="Calibri"/>
                        </a:rPr>
                        <a:t>Yes</a:t>
                      </a:r>
                      <a:endParaRPr sz="1000" u="none" strike="noStrike" cap="none" dirty="0">
                        <a:latin typeface="Calibri"/>
                        <a:ea typeface="Calibri"/>
                        <a:cs typeface="Calibri"/>
                        <a:sym typeface="Calibri"/>
                      </a:endParaRPr>
                    </a:p>
                  </a:txBody>
                  <a:tcPr marL="4250" marR="4250" marT="4250" marB="0" anchor="b">
                    <a:lnL w="952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Shape 1001"/>
          <p:cNvSpPr txBox="1">
            <a:spLocks noGrp="1"/>
          </p:cNvSpPr>
          <p:nvPr>
            <p:ph type="title"/>
          </p:nvPr>
        </p:nvSpPr>
        <p:spPr>
          <a:xfrm>
            <a:off x="0" y="76200"/>
            <a:ext cx="8229600" cy="1143000"/>
          </a:xfrm>
          <a:prstGeom prst="rect">
            <a:avLst/>
          </a:prstGeom>
        </p:spPr>
        <p:txBody>
          <a:bodyPr wrap="square" lIns="91425" tIns="91425" rIns="91425" bIns="91425" anchor="ctr" anchorCtr="0">
            <a:noAutofit/>
          </a:bodyPr>
          <a:lstStyle/>
          <a:p>
            <a:pPr marL="0" lvl="0" indent="0">
              <a:spcBef>
                <a:spcPts val="0"/>
              </a:spcBef>
              <a:buNone/>
            </a:pPr>
            <a:r>
              <a:rPr lang="en-US"/>
              <a:t>Monetary Budget:</a:t>
            </a:r>
          </a:p>
        </p:txBody>
      </p:sp>
      <p:sp>
        <p:nvSpPr>
          <p:cNvPr id="1003" name="Shape 1003"/>
          <p:cNvSpPr txBox="1">
            <a:spLocks noGrp="1"/>
          </p:cNvSpPr>
          <p:nvPr>
            <p:ph type="sldNum" idx="12"/>
          </p:nvPr>
        </p:nvSpPr>
        <p:spPr>
          <a:xfrm>
            <a:off x="6553200" y="6305550"/>
            <a:ext cx="2133600" cy="476100"/>
          </a:xfrm>
          <a:prstGeom prst="rect">
            <a:avLst/>
          </a:prstGeom>
        </p:spPr>
        <p:txBody>
          <a:bodyPr wrap="square" lIns="91425" tIns="45700" rIns="91425" bIns="45700" anchor="t" anchorCtr="0">
            <a:noAutofit/>
          </a:bodyPr>
          <a:lstStyle/>
          <a:p>
            <a:pPr marL="0" lvl="0" indent="-88900">
              <a:spcBef>
                <a:spcPts val="0"/>
              </a:spcBef>
              <a:buClr>
                <a:schemeClr val="dk1"/>
              </a:buClr>
              <a:buSzPts val="1400"/>
              <a:buFont typeface="Century"/>
              <a:buNone/>
            </a:pPr>
            <a:fld id="{00000000-1234-1234-1234-123412341234}" type="slidenum">
              <a:rPr lang="en-US"/>
              <a:t>68</a:t>
            </a:fld>
            <a:endParaRPr lang="en-US"/>
          </a:p>
        </p:txBody>
      </p:sp>
      <p:graphicFrame>
        <p:nvGraphicFramePr>
          <p:cNvPr id="2" name="Table 1">
            <a:extLst>
              <a:ext uri="{FF2B5EF4-FFF2-40B4-BE49-F238E27FC236}">
                <a16:creationId xmlns:a16="http://schemas.microsoft.com/office/drawing/2014/main" id="{74AF671D-1E98-45AC-91F5-E3E0D0FDB068}"/>
              </a:ext>
            </a:extLst>
          </p:cNvPr>
          <p:cNvGraphicFramePr>
            <a:graphicFrameLocks noGrp="1"/>
          </p:cNvGraphicFramePr>
          <p:nvPr>
            <p:extLst>
              <p:ext uri="{D42A27DB-BD31-4B8C-83A1-F6EECF244321}">
                <p14:modId xmlns:p14="http://schemas.microsoft.com/office/powerpoint/2010/main" val="3199840869"/>
              </p:ext>
            </p:extLst>
          </p:nvPr>
        </p:nvGraphicFramePr>
        <p:xfrm>
          <a:off x="1034716" y="1913020"/>
          <a:ext cx="6533148" cy="3862140"/>
        </p:xfrm>
        <a:graphic>
          <a:graphicData uri="http://schemas.openxmlformats.org/drawingml/2006/table">
            <a:tbl>
              <a:tblPr/>
              <a:tblGrid>
                <a:gridCol w="1633287">
                  <a:extLst>
                    <a:ext uri="{9D8B030D-6E8A-4147-A177-3AD203B41FA5}">
                      <a16:colId xmlns:a16="http://schemas.microsoft.com/office/drawing/2014/main" val="3090829097"/>
                    </a:ext>
                  </a:extLst>
                </a:gridCol>
                <a:gridCol w="1633287">
                  <a:extLst>
                    <a:ext uri="{9D8B030D-6E8A-4147-A177-3AD203B41FA5}">
                      <a16:colId xmlns:a16="http://schemas.microsoft.com/office/drawing/2014/main" val="3755599710"/>
                    </a:ext>
                  </a:extLst>
                </a:gridCol>
                <a:gridCol w="1633287">
                  <a:extLst>
                    <a:ext uri="{9D8B030D-6E8A-4147-A177-3AD203B41FA5}">
                      <a16:colId xmlns:a16="http://schemas.microsoft.com/office/drawing/2014/main" val="1617384650"/>
                    </a:ext>
                  </a:extLst>
                </a:gridCol>
                <a:gridCol w="1633287">
                  <a:extLst>
                    <a:ext uri="{9D8B030D-6E8A-4147-A177-3AD203B41FA5}">
                      <a16:colId xmlns:a16="http://schemas.microsoft.com/office/drawing/2014/main" val="2924315764"/>
                    </a:ext>
                  </a:extLst>
                </a:gridCol>
              </a:tblGrid>
              <a:tr h="386214">
                <a:tc>
                  <a:txBody>
                    <a:bodyPr/>
                    <a:lstStyle/>
                    <a:p>
                      <a:pPr algn="l" fontAlgn="t"/>
                      <a:r>
                        <a:rPr lang="en-US" sz="1400" b="1" i="0" u="none" strike="noStrike" dirty="0">
                          <a:solidFill>
                            <a:srgbClr val="000000"/>
                          </a:solidFill>
                          <a:effectLst/>
                          <a:latin typeface="Helvetica Neue"/>
                        </a:rPr>
                        <a:t> </a:t>
                      </a:r>
                    </a:p>
                  </a:txBody>
                  <a:tcPr marL="9525" marR="9525" marT="9525" marB="0">
                    <a:lnL w="6350" cap="flat" cmpd="sng" algn="ctr">
                      <a:solidFill>
                        <a:srgbClr val="A5A5A5"/>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BDBDB"/>
                    </a:solidFill>
                  </a:tcPr>
                </a:tc>
                <a:tc>
                  <a:txBody>
                    <a:bodyPr/>
                    <a:lstStyle/>
                    <a:p>
                      <a:pPr algn="ctr" fontAlgn="t"/>
                      <a:r>
                        <a:rPr lang="en-US" sz="1400" b="1" i="0" u="none" strike="noStrike" dirty="0">
                          <a:solidFill>
                            <a:srgbClr val="000000"/>
                          </a:solidFill>
                          <a:effectLst/>
                          <a:latin typeface="Helvetica Neue"/>
                        </a:rPr>
                        <a:t>RS-XN</a:t>
                      </a:r>
                    </a:p>
                  </a:txBody>
                  <a:tcPr marL="9525" marR="9525" marT="9525"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t"/>
                      <a:r>
                        <a:rPr lang="en-US" sz="1400" b="1" i="0" u="none" strike="noStrike" dirty="0">
                          <a:solidFill>
                            <a:srgbClr val="000000"/>
                          </a:solidFill>
                          <a:effectLst/>
                          <a:latin typeface="Helvetica Neue"/>
                        </a:rPr>
                        <a:t>RSX-2018</a:t>
                      </a:r>
                    </a:p>
                  </a:txBody>
                  <a:tcPr marL="9525" marR="9525" marT="9525"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l" fontAlgn="t"/>
                      <a:r>
                        <a:rPr lang="en-US" sz="1400" b="0" i="0" u="none" strike="noStrike">
                          <a:solidFill>
                            <a:srgbClr val="000000"/>
                          </a:solidFill>
                          <a:effectLst/>
                          <a:latin typeface="Helvetica Neue"/>
                        </a:rPr>
                        <a:t> </a:t>
                      </a:r>
                    </a:p>
                  </a:txBody>
                  <a:tcPr marL="9525" marR="9525" marT="9525" marB="0">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889485929"/>
                  </a:ext>
                </a:extLst>
              </a:tr>
              <a:tr h="386214">
                <a:tc>
                  <a:txBody>
                    <a:bodyPr/>
                    <a:lstStyle/>
                    <a:p>
                      <a:pPr algn="ctr" fontAlgn="t"/>
                      <a:r>
                        <a:rPr lang="en-US" sz="1400" b="1" i="0" u="none" strike="noStrike" dirty="0">
                          <a:solidFill>
                            <a:srgbClr val="000000"/>
                          </a:solidFill>
                          <a:effectLst/>
                          <a:latin typeface="Helvetica Neue"/>
                        </a:rPr>
                        <a:t>Payload ticket</a:t>
                      </a:r>
                    </a:p>
                  </a:txBody>
                  <a:tcPr marL="9525" marR="9525" marT="9525" marB="0" anchor="ctr">
                    <a:lnL w="6350" cap="flat" cmpd="sng" algn="ctr">
                      <a:solidFill>
                        <a:srgbClr val="A5A5A5"/>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BDBDB"/>
                    </a:solidFill>
                  </a:tcPr>
                </a:tc>
                <a:tc>
                  <a:txBody>
                    <a:bodyPr/>
                    <a:lstStyle/>
                    <a:p>
                      <a:pPr algn="ctr" fontAlgn="t"/>
                      <a:r>
                        <a:rPr lang="en-US" sz="1400" b="0" i="0" u="none" strike="noStrike" dirty="0">
                          <a:solidFill>
                            <a:srgbClr val="000000"/>
                          </a:solidFill>
                          <a:effectLst/>
                          <a:latin typeface="Helvetica Neue"/>
                        </a:rPr>
                        <a:t>25000</a:t>
                      </a:r>
                    </a:p>
                  </a:txBody>
                  <a:tcPr marL="9525" marR="9525" marT="9525"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t"/>
                      <a:r>
                        <a:rPr lang="en-US" sz="1400" b="0" i="0" u="none" strike="noStrike">
                          <a:solidFill>
                            <a:srgbClr val="000000"/>
                          </a:solidFill>
                          <a:effectLst/>
                          <a:latin typeface="Helvetica Neue"/>
                        </a:rPr>
                        <a:t>24000</a:t>
                      </a:r>
                    </a:p>
                  </a:txBody>
                  <a:tcPr marL="9525" marR="9525" marT="9525"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t"/>
                      <a:r>
                        <a:rPr lang="en-US" sz="1400" b="1" i="0" u="none" strike="noStrike" dirty="0">
                          <a:solidFill>
                            <a:srgbClr val="000000"/>
                          </a:solidFill>
                          <a:effectLst/>
                          <a:latin typeface="Helvetica Neue"/>
                        </a:rPr>
                        <a:t>Payload Ticket</a:t>
                      </a:r>
                    </a:p>
                  </a:txBody>
                  <a:tcPr marL="9525" marR="9525" marT="9525"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4004017732"/>
                  </a:ext>
                </a:extLst>
              </a:tr>
              <a:tr h="386214">
                <a:tc>
                  <a:txBody>
                    <a:bodyPr/>
                    <a:lstStyle/>
                    <a:p>
                      <a:pPr algn="ctr" fontAlgn="t"/>
                      <a:r>
                        <a:rPr lang="en-US" sz="1400" b="1" i="0" u="none" strike="noStrike" dirty="0">
                          <a:solidFill>
                            <a:srgbClr val="000000"/>
                          </a:solidFill>
                          <a:effectLst/>
                          <a:latin typeface="Helvetica Neue"/>
                        </a:rPr>
                        <a:t>Power Supplies </a:t>
                      </a:r>
                    </a:p>
                  </a:txBody>
                  <a:tcPr marL="9525" marR="9525" marT="9525" marB="0" anchor="ctr">
                    <a:lnL w="6350" cap="flat" cmpd="sng" algn="ctr">
                      <a:solidFill>
                        <a:srgbClr val="A5A5A5"/>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BDBDB"/>
                    </a:solidFill>
                  </a:tcPr>
                </a:tc>
                <a:tc>
                  <a:txBody>
                    <a:bodyPr/>
                    <a:lstStyle/>
                    <a:p>
                      <a:pPr algn="ctr" fontAlgn="t"/>
                      <a:r>
                        <a:rPr lang="en-US" sz="1400" b="0" i="0" u="none" strike="noStrike" dirty="0">
                          <a:solidFill>
                            <a:srgbClr val="000000"/>
                          </a:solidFill>
                          <a:effectLst/>
                          <a:latin typeface="Helvetica Neue"/>
                        </a:rPr>
                        <a:t>400</a:t>
                      </a:r>
                    </a:p>
                  </a:txBody>
                  <a:tcPr marL="9525" marR="9525" marT="9525"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t"/>
                      <a:r>
                        <a:rPr lang="en-US" sz="1400" b="0" i="0" u="none" strike="noStrike" dirty="0">
                          <a:solidFill>
                            <a:srgbClr val="000000"/>
                          </a:solidFill>
                          <a:effectLst/>
                          <a:latin typeface="Helvetica Neue"/>
                        </a:rPr>
                        <a:t>800</a:t>
                      </a:r>
                    </a:p>
                  </a:txBody>
                  <a:tcPr marL="9525" marR="9525" marT="9525"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t"/>
                      <a:r>
                        <a:rPr lang="en-US" sz="1400" b="1" i="0" u="none" strike="noStrike" dirty="0">
                          <a:solidFill>
                            <a:srgbClr val="000000"/>
                          </a:solidFill>
                          <a:effectLst/>
                          <a:latin typeface="Helvetica Neue"/>
                        </a:rPr>
                        <a:t>Power Supplies</a:t>
                      </a:r>
                    </a:p>
                  </a:txBody>
                  <a:tcPr marL="9525" marR="9525" marT="9525"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916614918"/>
                  </a:ext>
                </a:extLst>
              </a:tr>
              <a:tr h="386214">
                <a:tc>
                  <a:txBody>
                    <a:bodyPr/>
                    <a:lstStyle/>
                    <a:p>
                      <a:pPr algn="ctr" fontAlgn="t"/>
                      <a:r>
                        <a:rPr lang="en-US" sz="1400" b="1" i="0" u="none" strike="noStrike" dirty="0">
                          <a:solidFill>
                            <a:srgbClr val="000000"/>
                          </a:solidFill>
                          <a:effectLst/>
                          <a:latin typeface="Helvetica Neue"/>
                        </a:rPr>
                        <a:t>Intel NUC</a:t>
                      </a:r>
                    </a:p>
                  </a:txBody>
                  <a:tcPr marL="9525" marR="9525" marT="9525" marB="0" anchor="ctr">
                    <a:lnL w="6350" cap="flat" cmpd="sng" algn="ctr">
                      <a:solidFill>
                        <a:srgbClr val="A5A5A5"/>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BDBDB"/>
                    </a:solidFill>
                  </a:tcPr>
                </a:tc>
                <a:tc>
                  <a:txBody>
                    <a:bodyPr/>
                    <a:lstStyle/>
                    <a:p>
                      <a:pPr algn="ctr" fontAlgn="t"/>
                      <a:r>
                        <a:rPr lang="en-US" sz="1400" b="0" i="0" u="none" strike="noStrike">
                          <a:solidFill>
                            <a:srgbClr val="000000"/>
                          </a:solidFill>
                          <a:effectLst/>
                          <a:latin typeface="Helvetica Neue"/>
                        </a:rPr>
                        <a:t>400</a:t>
                      </a:r>
                    </a:p>
                  </a:txBody>
                  <a:tcPr marL="9525" marR="9525" marT="9525"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t"/>
                      <a:r>
                        <a:rPr lang="en-US" sz="1400" b="0" i="0" u="none" strike="noStrike" dirty="0">
                          <a:solidFill>
                            <a:srgbClr val="000000"/>
                          </a:solidFill>
                          <a:effectLst/>
                          <a:latin typeface="Helvetica Neue"/>
                        </a:rPr>
                        <a:t>1000</a:t>
                      </a:r>
                    </a:p>
                  </a:txBody>
                  <a:tcPr marL="9525" marR="9525" marT="9525"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t"/>
                      <a:r>
                        <a:rPr lang="en-US" sz="1400" b="1" i="0" u="none" strike="noStrike" dirty="0" err="1">
                          <a:solidFill>
                            <a:srgbClr val="000000"/>
                          </a:solidFill>
                          <a:effectLst/>
                          <a:latin typeface="Helvetica Neue"/>
                        </a:rPr>
                        <a:t>MinION</a:t>
                      </a:r>
                      <a:endParaRPr lang="en-US" sz="1400" b="1" i="0" u="none" strike="noStrike" dirty="0">
                        <a:solidFill>
                          <a:srgbClr val="000000"/>
                        </a:solidFill>
                        <a:effectLst/>
                        <a:latin typeface="Helvetica Neue"/>
                      </a:endParaRPr>
                    </a:p>
                  </a:txBody>
                  <a:tcPr marL="9525" marR="9525" marT="9525"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156099162"/>
                  </a:ext>
                </a:extLst>
              </a:tr>
              <a:tr h="386214">
                <a:tc>
                  <a:txBody>
                    <a:bodyPr/>
                    <a:lstStyle/>
                    <a:p>
                      <a:pPr algn="ctr" fontAlgn="t"/>
                      <a:r>
                        <a:rPr lang="en-US" sz="1400" b="1" i="0" u="none" strike="noStrike" dirty="0">
                          <a:solidFill>
                            <a:srgbClr val="000000"/>
                          </a:solidFill>
                          <a:effectLst/>
                          <a:latin typeface="Helvetica Neue"/>
                        </a:rPr>
                        <a:t>Aluminum</a:t>
                      </a:r>
                    </a:p>
                  </a:txBody>
                  <a:tcPr marL="9525" marR="9525" marT="9525" marB="0" anchor="ctr">
                    <a:lnL w="6350" cap="flat" cmpd="sng" algn="ctr">
                      <a:solidFill>
                        <a:srgbClr val="A5A5A5"/>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BDBDB"/>
                    </a:solidFill>
                  </a:tcPr>
                </a:tc>
                <a:tc>
                  <a:txBody>
                    <a:bodyPr/>
                    <a:lstStyle/>
                    <a:p>
                      <a:pPr algn="ctr" fontAlgn="t"/>
                      <a:r>
                        <a:rPr lang="en-US" sz="1400" b="0" i="0" u="none" strike="noStrike">
                          <a:solidFill>
                            <a:srgbClr val="000000"/>
                          </a:solidFill>
                          <a:effectLst/>
                          <a:latin typeface="Helvetica Neue"/>
                        </a:rPr>
                        <a:t>1300</a:t>
                      </a:r>
                    </a:p>
                  </a:txBody>
                  <a:tcPr marL="9525" marR="9525" marT="9525"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t"/>
                      <a:r>
                        <a:rPr lang="en-US" sz="1400" b="0" i="0" u="none" strike="noStrike" dirty="0">
                          <a:solidFill>
                            <a:srgbClr val="000000"/>
                          </a:solidFill>
                          <a:effectLst/>
                          <a:latin typeface="Helvetica Neue"/>
                        </a:rPr>
                        <a:t>1400</a:t>
                      </a:r>
                    </a:p>
                  </a:txBody>
                  <a:tcPr marL="9525" marR="9525" marT="9525"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t"/>
                      <a:r>
                        <a:rPr lang="en-US" sz="1400" b="1" i="0" u="none" strike="noStrike" dirty="0">
                          <a:solidFill>
                            <a:srgbClr val="000000"/>
                          </a:solidFill>
                          <a:effectLst/>
                          <a:latin typeface="Helvetica Neue"/>
                        </a:rPr>
                        <a:t>NUC</a:t>
                      </a:r>
                    </a:p>
                  </a:txBody>
                  <a:tcPr marL="9525" marR="9525" marT="9525"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31215045"/>
                  </a:ext>
                </a:extLst>
              </a:tr>
              <a:tr h="386214">
                <a:tc>
                  <a:txBody>
                    <a:bodyPr/>
                    <a:lstStyle/>
                    <a:p>
                      <a:pPr algn="ctr" fontAlgn="t"/>
                      <a:r>
                        <a:rPr lang="en-US" sz="1400" b="1" i="0" u="none" strike="noStrike" dirty="0">
                          <a:solidFill>
                            <a:srgbClr val="000000"/>
                          </a:solidFill>
                          <a:effectLst/>
                          <a:latin typeface="Helvetica Neue"/>
                        </a:rPr>
                        <a:t>Machining </a:t>
                      </a:r>
                    </a:p>
                  </a:txBody>
                  <a:tcPr marL="9525" marR="9525" marT="9525" marB="0" anchor="ctr">
                    <a:lnL w="6350" cap="flat" cmpd="sng" algn="ctr">
                      <a:solidFill>
                        <a:srgbClr val="A5A5A5"/>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BDBDB"/>
                    </a:solidFill>
                  </a:tcPr>
                </a:tc>
                <a:tc>
                  <a:txBody>
                    <a:bodyPr/>
                    <a:lstStyle/>
                    <a:p>
                      <a:pPr algn="ctr" fontAlgn="t"/>
                      <a:r>
                        <a:rPr lang="en-US" sz="1400" b="0" i="0" u="none" strike="noStrike">
                          <a:solidFill>
                            <a:srgbClr val="000000"/>
                          </a:solidFill>
                          <a:effectLst/>
                          <a:latin typeface="Helvetica Neue"/>
                        </a:rPr>
                        <a:t>1500</a:t>
                      </a:r>
                    </a:p>
                  </a:txBody>
                  <a:tcPr marL="9525" marR="9525" marT="9525"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t"/>
                      <a:r>
                        <a:rPr lang="en-US" sz="1400" b="0" i="0" u="none" strike="noStrike" dirty="0">
                          <a:solidFill>
                            <a:srgbClr val="000000"/>
                          </a:solidFill>
                          <a:effectLst/>
                          <a:latin typeface="Helvetica Neue"/>
                        </a:rPr>
                        <a:t>400</a:t>
                      </a:r>
                    </a:p>
                  </a:txBody>
                  <a:tcPr marL="9525" marR="9525" marT="9525"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t"/>
                      <a:r>
                        <a:rPr lang="en-US" sz="1400" b="1" i="0" u="none" strike="noStrike" dirty="0">
                          <a:solidFill>
                            <a:srgbClr val="000000"/>
                          </a:solidFill>
                          <a:effectLst/>
                          <a:latin typeface="Helvetica Neue"/>
                        </a:rPr>
                        <a:t>Raspberry pi</a:t>
                      </a:r>
                    </a:p>
                  </a:txBody>
                  <a:tcPr marL="9525" marR="9525" marT="9525"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375846485"/>
                  </a:ext>
                </a:extLst>
              </a:tr>
              <a:tr h="386214">
                <a:tc>
                  <a:txBody>
                    <a:bodyPr/>
                    <a:lstStyle/>
                    <a:p>
                      <a:pPr algn="ctr" fontAlgn="t"/>
                      <a:r>
                        <a:rPr lang="en-US" sz="1400" b="1" i="0" u="none" strike="noStrike" dirty="0">
                          <a:solidFill>
                            <a:srgbClr val="000000"/>
                          </a:solidFill>
                          <a:effectLst/>
                          <a:latin typeface="Helvetica Neue"/>
                        </a:rPr>
                        <a:t>Spectrometry</a:t>
                      </a:r>
                    </a:p>
                  </a:txBody>
                  <a:tcPr marL="9525" marR="9525" marT="9525" marB="0" anchor="ctr">
                    <a:lnL w="6350" cap="flat" cmpd="sng" algn="ctr">
                      <a:solidFill>
                        <a:srgbClr val="A5A5A5"/>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BDBDB"/>
                    </a:solidFill>
                  </a:tcPr>
                </a:tc>
                <a:tc>
                  <a:txBody>
                    <a:bodyPr/>
                    <a:lstStyle/>
                    <a:p>
                      <a:pPr algn="ctr" fontAlgn="t"/>
                      <a:r>
                        <a:rPr lang="en-US" sz="1400" b="0" i="0" u="none" strike="noStrike">
                          <a:solidFill>
                            <a:srgbClr val="000000"/>
                          </a:solidFill>
                          <a:effectLst/>
                          <a:latin typeface="Helvetica Neue"/>
                        </a:rPr>
                        <a:t>3500</a:t>
                      </a:r>
                    </a:p>
                  </a:txBody>
                  <a:tcPr marL="9525" marR="9525" marT="9525"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t"/>
                      <a:r>
                        <a:rPr lang="en-US" sz="1400" b="0" i="0" u="none" strike="noStrike" dirty="0">
                          <a:solidFill>
                            <a:srgbClr val="000000"/>
                          </a:solidFill>
                          <a:effectLst/>
                          <a:latin typeface="Helvetica Neue"/>
                        </a:rPr>
                        <a:t>1300</a:t>
                      </a:r>
                    </a:p>
                  </a:txBody>
                  <a:tcPr marL="9525" marR="9525" marT="9525"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t"/>
                      <a:r>
                        <a:rPr lang="en-US" sz="1400" b="1" i="0" u="none" strike="noStrike" dirty="0">
                          <a:solidFill>
                            <a:srgbClr val="000000"/>
                          </a:solidFill>
                          <a:effectLst/>
                          <a:latin typeface="Helvetica Neue"/>
                        </a:rPr>
                        <a:t>Aluminum</a:t>
                      </a:r>
                    </a:p>
                  </a:txBody>
                  <a:tcPr marL="9525" marR="9525" marT="9525"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631557728"/>
                  </a:ext>
                </a:extLst>
              </a:tr>
              <a:tr h="386214">
                <a:tc>
                  <a:txBody>
                    <a:bodyPr/>
                    <a:lstStyle/>
                    <a:p>
                      <a:pPr algn="ctr" fontAlgn="t"/>
                      <a:r>
                        <a:rPr lang="en-US" sz="1400" b="1" i="0" u="none" strike="noStrike" dirty="0">
                          <a:solidFill>
                            <a:srgbClr val="000000"/>
                          </a:solidFill>
                          <a:effectLst/>
                          <a:latin typeface="Helvetica Neue"/>
                        </a:rPr>
                        <a:t> </a:t>
                      </a:r>
                    </a:p>
                  </a:txBody>
                  <a:tcPr marL="9525" marR="9525" marT="9525" marB="0" anchor="ctr">
                    <a:lnL w="6350" cap="flat" cmpd="sng" algn="ctr">
                      <a:solidFill>
                        <a:srgbClr val="A5A5A5"/>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BDBDB"/>
                    </a:solidFill>
                  </a:tcPr>
                </a:tc>
                <a:tc>
                  <a:txBody>
                    <a:bodyPr/>
                    <a:lstStyle/>
                    <a:p>
                      <a:pPr algn="ctr" fontAlgn="t"/>
                      <a:r>
                        <a:rPr lang="en-US" sz="1400" b="0" i="0" u="none" strike="noStrike" dirty="0">
                          <a:solidFill>
                            <a:srgbClr val="000000"/>
                          </a:solidFill>
                          <a:effectLst/>
                          <a:latin typeface="Helvetica Neue"/>
                        </a:rPr>
                        <a:t> </a:t>
                      </a:r>
                    </a:p>
                  </a:txBody>
                  <a:tcPr marL="9525" marR="9525" marT="9525"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t"/>
                      <a:r>
                        <a:rPr lang="en-US" sz="1400" b="0" i="0" u="none" strike="noStrike" dirty="0">
                          <a:solidFill>
                            <a:srgbClr val="000000"/>
                          </a:solidFill>
                          <a:effectLst/>
                          <a:latin typeface="Helvetica Neue"/>
                        </a:rPr>
                        <a:t>2500</a:t>
                      </a:r>
                    </a:p>
                  </a:txBody>
                  <a:tcPr marL="9525" marR="9525" marT="9525"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t"/>
                      <a:r>
                        <a:rPr lang="en-US" sz="1400" b="1" i="0" u="none" strike="noStrike" dirty="0">
                          <a:solidFill>
                            <a:srgbClr val="000000"/>
                          </a:solidFill>
                          <a:effectLst/>
                          <a:latin typeface="Helvetica Neue"/>
                        </a:rPr>
                        <a:t>Machining</a:t>
                      </a:r>
                    </a:p>
                  </a:txBody>
                  <a:tcPr marL="9525" marR="9525" marT="9525"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439326075"/>
                  </a:ext>
                </a:extLst>
              </a:tr>
              <a:tr h="386214">
                <a:tc>
                  <a:txBody>
                    <a:bodyPr/>
                    <a:lstStyle/>
                    <a:p>
                      <a:pPr algn="ctr" fontAlgn="t"/>
                      <a:r>
                        <a:rPr lang="en-US" sz="1400" b="1" i="0" u="none" strike="noStrike" dirty="0">
                          <a:solidFill>
                            <a:srgbClr val="000000"/>
                          </a:solidFill>
                          <a:effectLst/>
                          <a:latin typeface="Helvetica Neue"/>
                        </a:rPr>
                        <a:t> </a:t>
                      </a:r>
                    </a:p>
                  </a:txBody>
                  <a:tcPr marL="9525" marR="9525" marT="9525" marB="0" anchor="ctr">
                    <a:lnL w="6350" cap="flat" cmpd="sng" algn="ctr">
                      <a:solidFill>
                        <a:srgbClr val="A5A5A5"/>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BDBDB"/>
                    </a:solidFill>
                  </a:tcPr>
                </a:tc>
                <a:tc>
                  <a:txBody>
                    <a:bodyPr/>
                    <a:lstStyle/>
                    <a:p>
                      <a:pPr algn="ctr" fontAlgn="t"/>
                      <a:r>
                        <a:rPr lang="en-US" sz="1400" b="0" i="0" u="none" strike="noStrike">
                          <a:solidFill>
                            <a:srgbClr val="000000"/>
                          </a:solidFill>
                          <a:effectLst/>
                          <a:latin typeface="Helvetica Neue"/>
                        </a:rPr>
                        <a:t> </a:t>
                      </a:r>
                    </a:p>
                  </a:txBody>
                  <a:tcPr marL="9525" marR="9525" marT="9525"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t"/>
                      <a:r>
                        <a:rPr lang="en-US" sz="1400" b="0" i="0" u="none" strike="noStrike">
                          <a:solidFill>
                            <a:srgbClr val="000000"/>
                          </a:solidFill>
                          <a:effectLst/>
                          <a:latin typeface="Helvetica Neue"/>
                        </a:rPr>
                        <a:t>4000</a:t>
                      </a:r>
                    </a:p>
                  </a:txBody>
                  <a:tcPr marL="9525" marR="9525" marT="9525"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t"/>
                      <a:r>
                        <a:rPr lang="en-US" sz="1400" b="1" i="0" u="none" strike="noStrike" dirty="0">
                          <a:solidFill>
                            <a:srgbClr val="000000"/>
                          </a:solidFill>
                          <a:effectLst/>
                          <a:latin typeface="Helvetica Neue"/>
                        </a:rPr>
                        <a:t>Plasma</a:t>
                      </a:r>
                    </a:p>
                  </a:txBody>
                  <a:tcPr marL="9525" marR="9525" marT="9525"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913747549"/>
                  </a:ext>
                </a:extLst>
              </a:tr>
              <a:tr h="386214">
                <a:tc>
                  <a:txBody>
                    <a:bodyPr/>
                    <a:lstStyle/>
                    <a:p>
                      <a:pPr algn="ctr" fontAlgn="t"/>
                      <a:r>
                        <a:rPr lang="en-US" sz="1400" b="1" i="0" u="none" strike="noStrike" dirty="0">
                          <a:solidFill>
                            <a:srgbClr val="000000"/>
                          </a:solidFill>
                          <a:effectLst/>
                          <a:latin typeface="Helvetica Neue"/>
                        </a:rPr>
                        <a:t>Total:</a:t>
                      </a:r>
                    </a:p>
                  </a:txBody>
                  <a:tcPr marL="9525" marR="9525" marT="9525" marB="0" anchor="ctr">
                    <a:lnL w="6350" cap="flat" cmpd="sng" algn="ctr">
                      <a:solidFill>
                        <a:srgbClr val="A5A5A5"/>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BDBDB"/>
                    </a:solidFill>
                  </a:tcPr>
                </a:tc>
                <a:tc>
                  <a:txBody>
                    <a:bodyPr/>
                    <a:lstStyle/>
                    <a:p>
                      <a:pPr algn="ctr" fontAlgn="t"/>
                      <a:r>
                        <a:rPr lang="en-US" sz="1400" b="1" i="0" u="none" strike="noStrike" dirty="0">
                          <a:solidFill>
                            <a:srgbClr val="000000"/>
                          </a:solidFill>
                          <a:effectLst/>
                          <a:latin typeface="Helvetica Neue"/>
                        </a:rPr>
                        <a:t>32100</a:t>
                      </a:r>
                    </a:p>
                  </a:txBody>
                  <a:tcPr marL="9525" marR="9525" marT="9525" marB="0" anchor="ctr">
                    <a:lnL w="6350" cap="flat" cmpd="sng" algn="ctr">
                      <a:solidFill>
                        <a:srgbClr val="3F3F3F"/>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t"/>
                      <a:r>
                        <a:rPr lang="en-US" sz="1400" b="1" i="0" u="none" strike="noStrike" dirty="0">
                          <a:solidFill>
                            <a:srgbClr val="000000"/>
                          </a:solidFill>
                          <a:effectLst/>
                          <a:latin typeface="Helvetica Neue"/>
                        </a:rPr>
                        <a:t>35400</a:t>
                      </a:r>
                    </a:p>
                  </a:txBody>
                  <a:tcPr marL="9525" marR="9525" marT="9525"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t"/>
                      <a:r>
                        <a:rPr lang="en-US" sz="1400" b="1" i="0" u="none" strike="noStrike" dirty="0">
                          <a:solidFill>
                            <a:srgbClr val="000000"/>
                          </a:solidFill>
                          <a:effectLst/>
                          <a:latin typeface="Helvetica Neue"/>
                        </a:rPr>
                        <a:t>67500</a:t>
                      </a:r>
                    </a:p>
                  </a:txBody>
                  <a:tcPr marL="9525" marR="9525" marT="9525"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733121448"/>
                  </a:ext>
                </a:extLst>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07"/>
        <p:cNvGrpSpPr/>
        <p:nvPr/>
      </p:nvGrpSpPr>
      <p:grpSpPr>
        <a:xfrm>
          <a:off x="0" y="0"/>
          <a:ext cx="0" cy="0"/>
          <a:chOff x="0" y="0"/>
          <a:chExt cx="0" cy="0"/>
        </a:xfrm>
      </p:grpSpPr>
      <p:sp>
        <p:nvSpPr>
          <p:cNvPr id="1008" name="Shape 1008"/>
          <p:cNvSpPr txBox="1">
            <a:spLocks noGrp="1"/>
          </p:cNvSpPr>
          <p:nvPr>
            <p:ph type="title"/>
          </p:nvPr>
        </p:nvSpPr>
        <p:spPr>
          <a:xfrm>
            <a:off x="0" y="76200"/>
            <a:ext cx="8229600" cy="1143000"/>
          </a:xfrm>
          <a:prstGeom prst="rect">
            <a:avLst/>
          </a:prstGeom>
          <a:noFill/>
          <a:ln>
            <a:noFill/>
          </a:ln>
        </p:spPr>
        <p:txBody>
          <a:bodyPr wrap="square" lIns="45675" tIns="45675" rIns="45675" bIns="45675" anchor="ctr" anchorCtr="0">
            <a:noAutofit/>
          </a:bodyPr>
          <a:lstStyle/>
          <a:p>
            <a:pPr marL="0" marR="0" lvl="0" indent="-177800" algn="l" rtl="0">
              <a:lnSpc>
                <a:spcPct val="100000"/>
              </a:lnSpc>
              <a:spcBef>
                <a:spcPts val="0"/>
              </a:spcBef>
              <a:spcAft>
                <a:spcPts val="0"/>
              </a:spcAft>
              <a:buClr>
                <a:srgbClr val="000000"/>
              </a:buClr>
              <a:buSzPts val="2800"/>
              <a:buFont typeface="Century"/>
              <a:buNone/>
            </a:pPr>
            <a:r>
              <a:rPr lang="en-US" sz="2800" b="0" i="0" u="none" strike="noStrike" cap="none">
                <a:solidFill>
                  <a:srgbClr val="000000"/>
                </a:solidFill>
                <a:latin typeface="Century"/>
                <a:ea typeface="Century"/>
                <a:cs typeface="Century"/>
                <a:sym typeface="Century"/>
              </a:rPr>
              <a:t>PMP: Worries</a:t>
            </a:r>
          </a:p>
        </p:txBody>
      </p:sp>
      <p:sp>
        <p:nvSpPr>
          <p:cNvPr id="1009" name="Shape 1009"/>
          <p:cNvSpPr txBox="1">
            <a:spLocks noGrp="1"/>
          </p:cNvSpPr>
          <p:nvPr>
            <p:ph type="sldNum" idx="12"/>
          </p:nvPr>
        </p:nvSpPr>
        <p:spPr>
          <a:xfrm>
            <a:off x="7479049" y="6305550"/>
            <a:ext cx="281901" cy="287047"/>
          </a:xfrm>
          <a:prstGeom prst="rect">
            <a:avLst/>
          </a:prstGeom>
          <a:noFill/>
          <a:ln>
            <a:noFill/>
          </a:ln>
        </p:spPr>
        <p:txBody>
          <a:bodyPr wrap="square" lIns="45675" tIns="45675" rIns="45675" bIns="45675" anchor="t" anchorCtr="0">
            <a:noAutofit/>
          </a:bodyPr>
          <a:lstStyle/>
          <a:p>
            <a:pPr marL="0" marR="0" lvl="0" indent="-88900" algn="ctr" rtl="0">
              <a:lnSpc>
                <a:spcPct val="100000"/>
              </a:lnSpc>
              <a:spcBef>
                <a:spcPts val="0"/>
              </a:spcBef>
              <a:spcAft>
                <a:spcPts val="0"/>
              </a:spcAft>
              <a:buClr>
                <a:srgbClr val="000000"/>
              </a:buClr>
              <a:buSzPts val="1400"/>
              <a:buFont typeface="Century"/>
              <a:buNone/>
            </a:pPr>
            <a:fld id="{00000000-1234-1234-1234-123412341234}" type="slidenum">
              <a:rPr lang="en-US" sz="1400" b="0" i="0" u="none" strike="noStrike" cap="none">
                <a:solidFill>
                  <a:srgbClr val="000000"/>
                </a:solidFill>
                <a:latin typeface="Century"/>
                <a:ea typeface="Century"/>
                <a:cs typeface="Century"/>
                <a:sym typeface="Century"/>
              </a:rPr>
              <a:t>69</a:t>
            </a:fld>
            <a:endParaRPr lang="en-US" sz="1400" b="0" i="0" u="none" strike="noStrike" cap="none">
              <a:solidFill>
                <a:srgbClr val="000000"/>
              </a:solidFill>
              <a:latin typeface="Century"/>
              <a:ea typeface="Century"/>
              <a:cs typeface="Century"/>
              <a:sym typeface="Century"/>
            </a:endParaRPr>
          </a:p>
        </p:txBody>
      </p:sp>
      <p:sp>
        <p:nvSpPr>
          <p:cNvPr id="1010" name="Shape 1010"/>
          <p:cNvSpPr txBox="1">
            <a:spLocks noGrp="1"/>
          </p:cNvSpPr>
          <p:nvPr>
            <p:ph type="body" idx="1"/>
          </p:nvPr>
        </p:nvSpPr>
        <p:spPr>
          <a:xfrm>
            <a:off x="457200" y="1499325"/>
            <a:ext cx="8229600" cy="4526100"/>
          </a:xfrm>
          <a:prstGeom prst="rect">
            <a:avLst/>
          </a:prstGeom>
          <a:noFill/>
          <a:ln>
            <a:noFill/>
          </a:ln>
        </p:spPr>
        <p:txBody>
          <a:bodyPr wrap="square" lIns="45675" tIns="45675" rIns="45675" bIns="45675" anchor="t" anchorCtr="0">
            <a:noAutofit/>
          </a:bodyPr>
          <a:lstStyle/>
          <a:p>
            <a:pPr marL="342900" marR="0" lvl="0" indent="-254000" algn="l" rtl="0">
              <a:lnSpc>
                <a:spcPct val="100000"/>
              </a:lnSpc>
              <a:spcBef>
                <a:spcPts val="0"/>
              </a:spcBef>
              <a:spcAft>
                <a:spcPts val="0"/>
              </a:spcAft>
              <a:buClr>
                <a:schemeClr val="dk1"/>
              </a:buClr>
              <a:buSzPts val="1800"/>
              <a:buFont typeface="Calibri"/>
              <a:buChar char="•"/>
            </a:pPr>
            <a:r>
              <a:rPr lang="en-US" sz="2400" b="1" i="0" u="none" strike="noStrike" cap="none" dirty="0">
                <a:solidFill>
                  <a:schemeClr val="dk1"/>
                </a:solidFill>
                <a:latin typeface="Calibri"/>
                <a:ea typeface="Calibri"/>
                <a:cs typeface="Calibri"/>
                <a:sym typeface="Calibri"/>
              </a:rPr>
              <a:t>Time: keeping track of deadlines</a:t>
            </a:r>
          </a:p>
          <a:p>
            <a:pPr marL="342900" marR="0" lvl="0" indent="-292100" algn="l" rtl="0">
              <a:lnSpc>
                <a:spcPct val="100000"/>
              </a:lnSpc>
              <a:spcBef>
                <a:spcPts val="0"/>
              </a:spcBef>
              <a:spcAft>
                <a:spcPts val="0"/>
              </a:spcAft>
              <a:buClr>
                <a:schemeClr val="dk1"/>
              </a:buClr>
              <a:buSzPts val="2400"/>
              <a:buFont typeface="Calibri"/>
              <a:buChar char="•"/>
            </a:pPr>
            <a:r>
              <a:rPr lang="en-US" sz="2400" b="0" i="0" u="none" strike="noStrike" cap="none" dirty="0">
                <a:solidFill>
                  <a:schemeClr val="dk1"/>
                </a:solidFill>
                <a:latin typeface="Calibri"/>
                <a:ea typeface="Calibri"/>
                <a:cs typeface="Calibri"/>
                <a:sym typeface="Calibri"/>
              </a:rPr>
              <a:t>Maintain e</a:t>
            </a:r>
            <a:r>
              <a:rPr lang="en-US" sz="2400" dirty="0">
                <a:latin typeface="Calibri"/>
                <a:ea typeface="Calibri"/>
                <a:cs typeface="Calibri"/>
                <a:sym typeface="Calibri"/>
              </a:rPr>
              <a:t>x</a:t>
            </a:r>
            <a:r>
              <a:rPr lang="en-US" sz="2400" b="0" i="0" u="none" strike="noStrike" cap="none" dirty="0">
                <a:solidFill>
                  <a:schemeClr val="dk1"/>
                </a:solidFill>
                <a:latin typeface="Calibri"/>
                <a:ea typeface="Calibri"/>
                <a:cs typeface="Calibri"/>
                <a:sym typeface="Calibri"/>
              </a:rPr>
              <a:t>penses within Budget</a:t>
            </a:r>
          </a:p>
          <a:p>
            <a:pPr marL="342900" marR="0" lvl="0" indent="-292100" algn="l" rtl="0">
              <a:lnSpc>
                <a:spcPct val="100000"/>
              </a:lnSpc>
              <a:spcBef>
                <a:spcPts val="0"/>
              </a:spcBef>
              <a:spcAft>
                <a:spcPts val="0"/>
              </a:spcAft>
              <a:buClr>
                <a:schemeClr val="dk1"/>
              </a:buClr>
              <a:buSzPts val="2400"/>
              <a:buFont typeface="Calibri"/>
              <a:buChar char="•"/>
            </a:pPr>
            <a:r>
              <a:rPr lang="en-US" sz="2400" b="0" i="0" u="none" strike="noStrike" cap="none" dirty="0">
                <a:solidFill>
                  <a:schemeClr val="dk1"/>
                </a:solidFill>
                <a:latin typeface="Calibri"/>
                <a:ea typeface="Calibri"/>
                <a:cs typeface="Calibri"/>
                <a:sym typeface="Calibri"/>
              </a:rPr>
              <a:t>Travel Budget </a:t>
            </a:r>
            <a:r>
              <a:rPr lang="en-US" sz="2400" dirty="0">
                <a:latin typeface="Calibri"/>
                <a:ea typeface="Calibri"/>
                <a:cs typeface="Calibri"/>
                <a:sym typeface="Calibri"/>
              </a:rPr>
              <a:t>– (Non existing Budget)</a:t>
            </a:r>
            <a:endParaRPr lang="en-US" sz="2400" b="0" i="0" u="none" strike="noStrike" cap="none" dirty="0">
              <a:solidFill>
                <a:schemeClr val="dk1"/>
              </a:solidFill>
              <a:latin typeface="Calibri"/>
              <a:ea typeface="Calibri"/>
              <a:cs typeface="Calibri"/>
              <a:sym typeface="Calibri"/>
            </a:endParaRPr>
          </a:p>
          <a:p>
            <a:pPr marL="342900" marR="0" lvl="0" indent="-254000" algn="l" rtl="0">
              <a:lnSpc>
                <a:spcPct val="100000"/>
              </a:lnSpc>
              <a:spcBef>
                <a:spcPts val="360"/>
              </a:spcBef>
              <a:spcAft>
                <a:spcPts val="0"/>
              </a:spcAft>
              <a:buClr>
                <a:schemeClr val="dk1"/>
              </a:buClr>
              <a:buSzPts val="1800"/>
              <a:buFont typeface="Calibri"/>
              <a:buChar char="•"/>
            </a:pPr>
            <a:r>
              <a:rPr lang="en-US" sz="2400" b="0" i="0" u="none" strike="noStrike" cap="none" dirty="0">
                <a:solidFill>
                  <a:schemeClr val="dk1"/>
                </a:solidFill>
                <a:latin typeface="Calibri"/>
                <a:ea typeface="Calibri"/>
                <a:cs typeface="Calibri"/>
                <a:sym typeface="Calibri"/>
              </a:rPr>
              <a:t>Spectrophotometry– To be tested by parts and as a whole integrated subsystem.</a:t>
            </a:r>
          </a:p>
          <a:p>
            <a:pPr marL="342900" marR="0" lvl="0" indent="-254000" algn="l" rtl="0">
              <a:lnSpc>
                <a:spcPct val="100000"/>
              </a:lnSpc>
              <a:spcBef>
                <a:spcPts val="360"/>
              </a:spcBef>
              <a:spcAft>
                <a:spcPts val="0"/>
              </a:spcAft>
              <a:buClr>
                <a:schemeClr val="dk1"/>
              </a:buClr>
              <a:buSzPts val="1800"/>
              <a:buFont typeface="Calibri"/>
              <a:buChar char="•"/>
            </a:pPr>
            <a:r>
              <a:rPr lang="en-US" sz="2400" b="0" i="0" u="none" strike="noStrike" cap="none" dirty="0">
                <a:solidFill>
                  <a:schemeClr val="dk1"/>
                </a:solidFill>
                <a:latin typeface="Calibri"/>
                <a:ea typeface="Calibri"/>
                <a:cs typeface="Calibri"/>
                <a:sym typeface="Calibri"/>
              </a:rPr>
              <a:t>Payload location requested to be on the bottom deck</a:t>
            </a:r>
          </a:p>
          <a:p>
            <a:pPr marL="342900" marR="0" lvl="0" indent="-254000" algn="l" rtl="0">
              <a:lnSpc>
                <a:spcPct val="100000"/>
              </a:lnSpc>
              <a:spcBef>
                <a:spcPts val="360"/>
              </a:spcBef>
              <a:spcAft>
                <a:spcPts val="0"/>
              </a:spcAft>
              <a:buClr>
                <a:schemeClr val="dk1"/>
              </a:buClr>
              <a:buSzPts val="1800"/>
              <a:buFont typeface="Calibri"/>
              <a:buChar char="•"/>
            </a:pPr>
            <a:r>
              <a:rPr lang="en-US" sz="2400" b="0" i="0" u="none" strike="noStrike" cap="none" dirty="0">
                <a:solidFill>
                  <a:schemeClr val="dk1"/>
                </a:solidFill>
                <a:latin typeface="Calibri"/>
                <a:ea typeface="Calibri"/>
                <a:cs typeface="Calibri"/>
                <a:sym typeface="Calibri"/>
              </a:rPr>
              <a:t>Withstand rugged Environmental Tests</a:t>
            </a:r>
          </a:p>
          <a:p>
            <a:pPr marL="342900" marR="0" lvl="0" indent="-254000" algn="l" rtl="0">
              <a:lnSpc>
                <a:spcPct val="100000"/>
              </a:lnSpc>
              <a:spcBef>
                <a:spcPts val="360"/>
              </a:spcBef>
              <a:spcAft>
                <a:spcPts val="0"/>
              </a:spcAft>
              <a:buClr>
                <a:schemeClr val="dk1"/>
              </a:buClr>
              <a:buSzPts val="1800"/>
              <a:buFont typeface="Calibri"/>
              <a:buChar char="•"/>
            </a:pPr>
            <a:r>
              <a:rPr lang="en-US" sz="2400" b="0" i="0" u="none" strike="noStrike" cap="none" dirty="0">
                <a:solidFill>
                  <a:schemeClr val="dk1"/>
                </a:solidFill>
                <a:latin typeface="Calibri"/>
                <a:ea typeface="Calibri"/>
                <a:cs typeface="Calibri"/>
                <a:sym typeface="Calibri"/>
              </a:rPr>
              <a:t>Withstand Launch</a:t>
            </a:r>
          </a:p>
          <a:p>
            <a:pPr marL="342900" marR="0" lvl="0" indent="-254000" algn="l" rtl="0">
              <a:lnSpc>
                <a:spcPct val="100000"/>
              </a:lnSpc>
              <a:spcBef>
                <a:spcPts val="360"/>
              </a:spcBef>
              <a:spcAft>
                <a:spcPts val="0"/>
              </a:spcAft>
              <a:buClr>
                <a:schemeClr val="dk1"/>
              </a:buClr>
              <a:buSzPts val="1800"/>
              <a:buFont typeface="Calibri"/>
              <a:buChar char="•"/>
            </a:pPr>
            <a:r>
              <a:rPr lang="en-US" sz="2400" b="0" i="0" u="none" strike="noStrike" cap="none" dirty="0">
                <a:solidFill>
                  <a:schemeClr val="dk1"/>
                </a:solidFill>
                <a:latin typeface="Calibri"/>
                <a:ea typeface="Calibri"/>
                <a:cs typeface="Calibri"/>
                <a:sym typeface="Calibri"/>
              </a:rPr>
              <a:t>Recovery of data/ telemetry</a:t>
            </a:r>
          </a:p>
          <a:p>
            <a:pPr marL="342900" marR="0" lvl="0" indent="-254000" algn="l" rtl="0">
              <a:lnSpc>
                <a:spcPct val="100000"/>
              </a:lnSpc>
              <a:spcBef>
                <a:spcPts val="360"/>
              </a:spcBef>
              <a:spcAft>
                <a:spcPts val="0"/>
              </a:spcAft>
              <a:buClr>
                <a:schemeClr val="dk1"/>
              </a:buClr>
              <a:buSzPts val="1800"/>
              <a:buFont typeface="Calibri"/>
              <a:buChar char="•"/>
            </a:pPr>
            <a:r>
              <a:rPr lang="en-US" sz="2400" b="0" i="0" u="none" strike="noStrike" cap="none" dirty="0">
                <a:solidFill>
                  <a:schemeClr val="dk1"/>
                </a:solidFill>
                <a:latin typeface="Calibri"/>
                <a:ea typeface="Calibri"/>
                <a:cs typeface="Calibri"/>
                <a:sym typeface="Calibri"/>
              </a:rPr>
              <a:t>Comply with the Special Requests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Shape 333"/>
          <p:cNvSpPr txBox="1">
            <a:spLocks noGrp="1"/>
          </p:cNvSpPr>
          <p:nvPr>
            <p:ph type="title"/>
          </p:nvPr>
        </p:nvSpPr>
        <p:spPr>
          <a:xfrm>
            <a:off x="0" y="76200"/>
            <a:ext cx="8229600" cy="1143000"/>
          </a:xfrm>
          <a:prstGeom prst="rect">
            <a:avLst/>
          </a:prstGeom>
          <a:noFill/>
          <a:ln>
            <a:noFill/>
          </a:ln>
        </p:spPr>
        <p:txBody>
          <a:bodyPr wrap="square" lIns="91425" tIns="45700" rIns="91425" bIns="45700" anchor="ctr" anchorCtr="0">
            <a:noAutofit/>
          </a:bodyPr>
          <a:lstStyle/>
          <a:p>
            <a:pPr marL="0" marR="0" lvl="0" indent="-88900" algn="l" rtl="0">
              <a:lnSpc>
                <a:spcPct val="100000"/>
              </a:lnSpc>
              <a:spcBef>
                <a:spcPts val="0"/>
              </a:spcBef>
              <a:spcAft>
                <a:spcPts val="0"/>
              </a:spcAft>
              <a:buClr>
                <a:schemeClr val="dk2"/>
              </a:buClr>
              <a:buSzPts val="1400"/>
              <a:buFont typeface="Century"/>
              <a:buNone/>
            </a:pPr>
            <a:r>
              <a:rPr lang="en-US" sz="2800" b="0" i="0" u="none" strike="noStrike" cap="none">
                <a:solidFill>
                  <a:schemeClr val="dk2"/>
                </a:solidFill>
                <a:latin typeface="Century"/>
                <a:ea typeface="Century"/>
                <a:cs typeface="Century"/>
                <a:sym typeface="Century"/>
              </a:rPr>
              <a:t>Mission Overview: Success Criteria</a:t>
            </a:r>
          </a:p>
        </p:txBody>
      </p:sp>
      <p:sp>
        <p:nvSpPr>
          <p:cNvPr id="334" name="Shape 334"/>
          <p:cNvSpPr txBox="1">
            <a:spLocks noGrp="1"/>
          </p:cNvSpPr>
          <p:nvPr>
            <p:ph type="body" idx="1"/>
          </p:nvPr>
        </p:nvSpPr>
        <p:spPr>
          <a:xfrm>
            <a:off x="760771" y="1714500"/>
            <a:ext cx="7622400" cy="2095500"/>
          </a:xfrm>
          <a:prstGeom prst="rect">
            <a:avLst/>
          </a:prstGeom>
          <a:noFill/>
          <a:ln>
            <a:noFill/>
          </a:ln>
        </p:spPr>
        <p:txBody>
          <a:bodyPr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800"/>
              <a:buFont typeface="Century"/>
              <a:buChar char="•"/>
            </a:pPr>
            <a:r>
              <a:rPr lang="en-US" sz="2800" b="0" i="0" u="none" strike="noStrike" cap="none">
                <a:solidFill>
                  <a:schemeClr val="dk1"/>
                </a:solidFill>
                <a:latin typeface="Century"/>
                <a:ea typeface="Century"/>
                <a:cs typeface="Century"/>
                <a:sym typeface="Century"/>
              </a:rPr>
              <a:t>Our minimum success criteria would be to obtain results from at least two of the three experiments measurements, which include temperature, pressure and successfully detecting photons from the UV-VIS-NIR spectrum.</a:t>
            </a:r>
          </a:p>
          <a:p>
            <a:pPr marL="342900" marR="0" lvl="0" indent="-342900" algn="l" rtl="0">
              <a:lnSpc>
                <a:spcPct val="100000"/>
              </a:lnSpc>
              <a:spcBef>
                <a:spcPts val="0"/>
              </a:spcBef>
              <a:spcAft>
                <a:spcPts val="0"/>
              </a:spcAft>
              <a:buClr>
                <a:schemeClr val="dk1"/>
              </a:buClr>
              <a:buSzPts val="2800"/>
              <a:buFont typeface="Century"/>
              <a:buChar char="•"/>
            </a:pPr>
            <a:r>
              <a:rPr lang="en-US" sz="2800" b="0" i="0" u="none" strike="noStrike" cap="none">
                <a:solidFill>
                  <a:schemeClr val="dk1"/>
                </a:solidFill>
                <a:latin typeface="Century"/>
                <a:ea typeface="Century"/>
                <a:cs typeface="Century"/>
                <a:sym typeface="Century"/>
              </a:rPr>
              <a:t>The comprehensive success criteria would be to obtain results from the three experiments.</a:t>
            </a:r>
          </a:p>
          <a:p>
            <a:pPr marL="342900" marR="0" lvl="0" indent="-546100" algn="l" rtl="0">
              <a:lnSpc>
                <a:spcPct val="100000"/>
              </a:lnSpc>
              <a:spcBef>
                <a:spcPts val="640"/>
              </a:spcBef>
              <a:spcAft>
                <a:spcPts val="0"/>
              </a:spcAft>
              <a:buClr>
                <a:schemeClr val="dk1"/>
              </a:buClr>
              <a:buSzPts val="3200"/>
              <a:buFont typeface="Century"/>
              <a:buNone/>
            </a:pPr>
            <a:endParaRPr sz="3200" b="0" i="0" u="none" strike="noStrike" cap="none">
              <a:solidFill>
                <a:schemeClr val="dk1"/>
              </a:solidFill>
              <a:latin typeface="Century"/>
              <a:ea typeface="Century"/>
              <a:cs typeface="Century"/>
              <a:sym typeface="Century"/>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Shape 1030"/>
          <p:cNvSpPr txBox="1">
            <a:spLocks noGrp="1"/>
          </p:cNvSpPr>
          <p:nvPr>
            <p:ph type="title"/>
          </p:nvPr>
        </p:nvSpPr>
        <p:spPr>
          <a:xfrm>
            <a:off x="0" y="76200"/>
            <a:ext cx="8229600" cy="1143000"/>
          </a:xfrm>
          <a:prstGeom prst="rect">
            <a:avLst/>
          </a:prstGeom>
          <a:noFill/>
          <a:ln>
            <a:noFill/>
          </a:ln>
        </p:spPr>
        <p:txBody>
          <a:bodyPr wrap="square" lIns="91425" tIns="45700" rIns="91425" bIns="45700" anchor="ctr" anchorCtr="0">
            <a:noAutofit/>
          </a:bodyPr>
          <a:lstStyle/>
          <a:p>
            <a:pPr marL="0" marR="0" lvl="0" indent="-88900" algn="l" rtl="0">
              <a:lnSpc>
                <a:spcPct val="100000"/>
              </a:lnSpc>
              <a:spcBef>
                <a:spcPts val="0"/>
              </a:spcBef>
              <a:spcAft>
                <a:spcPts val="0"/>
              </a:spcAft>
              <a:buClr>
                <a:schemeClr val="dk2"/>
              </a:buClr>
              <a:buSzPts val="1400"/>
              <a:buFont typeface="Century"/>
              <a:buNone/>
            </a:pPr>
            <a:r>
              <a:rPr lang="en-US" sz="2800" b="0" i="0" u="none" strike="noStrike" cap="none">
                <a:solidFill>
                  <a:schemeClr val="dk2"/>
                </a:solidFill>
                <a:latin typeface="Century"/>
                <a:ea typeface="Century"/>
                <a:cs typeface="Century"/>
                <a:sym typeface="Century"/>
              </a:rPr>
              <a:t>Conclusion</a:t>
            </a:r>
          </a:p>
        </p:txBody>
      </p:sp>
      <p:sp>
        <p:nvSpPr>
          <p:cNvPr id="1031" name="Shape 1031"/>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70</a:t>
            </a:fld>
            <a:endParaRPr lang="en-US" sz="1400" b="0" i="0" u="none" strike="noStrike" cap="none">
              <a:solidFill>
                <a:schemeClr val="dk1"/>
              </a:solidFill>
              <a:latin typeface="Century"/>
              <a:ea typeface="Century"/>
              <a:cs typeface="Century"/>
              <a:sym typeface="Century"/>
            </a:endParaRPr>
          </a:p>
        </p:txBody>
      </p:sp>
      <p:sp>
        <p:nvSpPr>
          <p:cNvPr id="1032" name="Shape 1032"/>
          <p:cNvSpPr txBox="1">
            <a:spLocks noGrp="1"/>
          </p:cNvSpPr>
          <p:nvPr>
            <p:ph type="body" idx="1"/>
          </p:nvPr>
        </p:nvSpPr>
        <p:spPr>
          <a:xfrm>
            <a:off x="457200" y="1305385"/>
            <a:ext cx="8229600" cy="4247229"/>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None/>
            </a:pPr>
            <a:r>
              <a:rPr lang="en-US" sz="2400" b="0" i="0" u="none" strike="noStrike" cap="none" dirty="0">
                <a:solidFill>
                  <a:schemeClr val="dk1"/>
                </a:solidFill>
                <a:latin typeface="Century"/>
                <a:ea typeface="Century"/>
                <a:cs typeface="Century"/>
                <a:sym typeface="Century"/>
              </a:rPr>
              <a:t>     The scientifically innovative design where the students are exposed to an experimental hardware, analytical payload into an aerospace working environment that ensures the student development in STEM fields. These experiences expose the students to constant challenges that stimulate their personal and professional growth. </a:t>
            </a:r>
          </a:p>
          <a:p>
            <a:pPr marL="0" marR="0" lvl="0" indent="0" algn="l" rtl="0">
              <a:lnSpc>
                <a:spcPct val="100000"/>
              </a:lnSpc>
              <a:spcBef>
                <a:spcPts val="0"/>
              </a:spcBef>
              <a:spcAft>
                <a:spcPts val="0"/>
              </a:spcAft>
              <a:buClr>
                <a:schemeClr val="dk1"/>
              </a:buClr>
              <a:buSzPts val="1600"/>
              <a:buNone/>
            </a:pPr>
            <a:endParaRPr lang="en-US" sz="2400" b="0" i="0" u="none" strike="noStrike" cap="none" dirty="0">
              <a:solidFill>
                <a:schemeClr val="dk1"/>
              </a:solidFill>
              <a:latin typeface="Century"/>
              <a:ea typeface="Century"/>
              <a:cs typeface="Century"/>
              <a:sym typeface="Century"/>
            </a:endParaRPr>
          </a:p>
          <a:p>
            <a:pPr marL="0" lvl="0" indent="0">
              <a:spcBef>
                <a:spcPts val="0"/>
              </a:spcBef>
              <a:buSzPts val="1600"/>
              <a:buNone/>
            </a:pPr>
            <a:r>
              <a:rPr lang="en-US" sz="2400" dirty="0"/>
              <a:t>      Through this experiment we can contribute with empirical data to understand furthermore the Aurora Borealis organic gas composition.</a:t>
            </a:r>
            <a:endParaRPr sz="1600" b="0" i="0" u="none" strike="noStrike" cap="none" dirty="0">
              <a:solidFill>
                <a:schemeClr val="dk1"/>
              </a:solidFill>
              <a:latin typeface="Century"/>
              <a:ea typeface="Century"/>
              <a:cs typeface="Century"/>
              <a:sym typeface="Century"/>
            </a:endParaRPr>
          </a:p>
          <a:p>
            <a:pPr marL="342900" marR="0" lvl="0" indent="-444500" algn="l" rtl="0">
              <a:lnSpc>
                <a:spcPct val="100000"/>
              </a:lnSpc>
              <a:spcBef>
                <a:spcPts val="320"/>
              </a:spcBef>
              <a:spcAft>
                <a:spcPts val="0"/>
              </a:spcAft>
              <a:buClr>
                <a:schemeClr val="dk1"/>
              </a:buClr>
              <a:buSzPts val="1600"/>
              <a:buFont typeface="Century"/>
              <a:buNone/>
            </a:pPr>
            <a:endParaRPr sz="1600" b="0" i="0" u="none" strike="noStrike" cap="none" dirty="0">
              <a:solidFill>
                <a:schemeClr val="dk1"/>
              </a:solidFill>
              <a:latin typeface="Century"/>
              <a:ea typeface="Century"/>
              <a:cs typeface="Century"/>
              <a:sym typeface="Century"/>
            </a:endParaRPr>
          </a:p>
          <a:p>
            <a:pPr marL="742950" marR="0" lvl="1" indent="-387350" algn="l" rtl="0">
              <a:lnSpc>
                <a:spcPct val="100000"/>
              </a:lnSpc>
              <a:spcBef>
                <a:spcPts val="320"/>
              </a:spcBef>
              <a:spcAft>
                <a:spcPts val="0"/>
              </a:spcAft>
              <a:buClr>
                <a:schemeClr val="dk1"/>
              </a:buClr>
              <a:buSzPts val="1600"/>
              <a:buFont typeface="Century"/>
              <a:buNone/>
            </a:pPr>
            <a:endParaRPr sz="1600" b="0" i="0" u="none" strike="noStrike" cap="none" dirty="0">
              <a:solidFill>
                <a:schemeClr val="dk1"/>
              </a:solidFill>
              <a:latin typeface="Century"/>
              <a:ea typeface="Century"/>
              <a:cs typeface="Century"/>
              <a:sym typeface="Century"/>
            </a:endParaRPr>
          </a:p>
          <a:p>
            <a:pPr marL="742950" marR="0" lvl="1" indent="-387350" algn="l" rtl="0">
              <a:lnSpc>
                <a:spcPct val="100000"/>
              </a:lnSpc>
              <a:spcBef>
                <a:spcPts val="320"/>
              </a:spcBef>
              <a:spcAft>
                <a:spcPts val="0"/>
              </a:spcAft>
              <a:buClr>
                <a:schemeClr val="dk1"/>
              </a:buClr>
              <a:buSzPts val="1600"/>
              <a:buFont typeface="Century"/>
              <a:buNone/>
            </a:pPr>
            <a:endParaRPr sz="1600" b="0" i="0" u="none" strike="noStrike" cap="none" dirty="0">
              <a:solidFill>
                <a:schemeClr val="dk1"/>
              </a:solidFill>
              <a:latin typeface="Century"/>
              <a:ea typeface="Century"/>
              <a:cs typeface="Century"/>
              <a:sym typeface="Century"/>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036"/>
        <p:cNvGrpSpPr/>
        <p:nvPr/>
      </p:nvGrpSpPr>
      <p:grpSpPr>
        <a:xfrm>
          <a:off x="0" y="0"/>
          <a:ext cx="0" cy="0"/>
          <a:chOff x="0" y="0"/>
          <a:chExt cx="0" cy="0"/>
        </a:xfrm>
      </p:grpSpPr>
      <p:sp>
        <p:nvSpPr>
          <p:cNvPr id="1037" name="Shape 1037"/>
          <p:cNvSpPr txBox="1">
            <a:spLocks noGrp="1"/>
          </p:cNvSpPr>
          <p:nvPr>
            <p:ph type="title"/>
          </p:nvPr>
        </p:nvSpPr>
        <p:spPr>
          <a:xfrm>
            <a:off x="0" y="76200"/>
            <a:ext cx="8229600" cy="1143000"/>
          </a:xfrm>
          <a:prstGeom prst="rect">
            <a:avLst/>
          </a:prstGeom>
          <a:noFill/>
          <a:ln>
            <a:noFill/>
          </a:ln>
        </p:spPr>
        <p:txBody>
          <a:bodyPr wrap="square" lIns="91425" tIns="45700" rIns="91425" bIns="45700" anchor="ctr" anchorCtr="0">
            <a:noAutofit/>
          </a:bodyPr>
          <a:lstStyle/>
          <a:p>
            <a:pPr marL="0" marR="0" lvl="0" indent="-88900" algn="l" rtl="0">
              <a:lnSpc>
                <a:spcPct val="100000"/>
              </a:lnSpc>
              <a:spcBef>
                <a:spcPts val="0"/>
              </a:spcBef>
              <a:spcAft>
                <a:spcPts val="0"/>
              </a:spcAft>
              <a:buClr>
                <a:schemeClr val="dk2"/>
              </a:buClr>
              <a:buSzPts val="1400"/>
              <a:buFont typeface="Century"/>
              <a:buNone/>
            </a:pPr>
            <a:r>
              <a:rPr lang="en-US" sz="2800" b="0" i="0" u="none" strike="noStrike" cap="none">
                <a:solidFill>
                  <a:schemeClr val="dk2"/>
                </a:solidFill>
                <a:latin typeface="Century"/>
                <a:ea typeface="Century"/>
                <a:cs typeface="Century"/>
                <a:sym typeface="Century"/>
              </a:rPr>
              <a:t>Conclusion</a:t>
            </a:r>
          </a:p>
        </p:txBody>
      </p:sp>
      <p:sp>
        <p:nvSpPr>
          <p:cNvPr id="1038" name="Shape 1038"/>
          <p:cNvSpPr txBox="1">
            <a:spLocks noGrp="1"/>
          </p:cNvSpPr>
          <p:nvPr>
            <p:ph type="body" idx="1"/>
          </p:nvPr>
        </p:nvSpPr>
        <p:spPr>
          <a:xfrm>
            <a:off x="344129" y="2103770"/>
            <a:ext cx="8455741" cy="2650460"/>
          </a:xfrm>
          <a:prstGeom prst="rect">
            <a:avLst/>
          </a:prstGeom>
          <a:noFill/>
          <a:ln>
            <a:noFill/>
          </a:ln>
        </p:spPr>
        <p:txBody>
          <a:bodyPr wrap="square" lIns="91425" tIns="45700" rIns="91425" bIns="45700" anchor="t" anchorCtr="0">
            <a:noAutofit/>
          </a:bodyPr>
          <a:lstStyle/>
          <a:p>
            <a:pPr marL="342900" marR="0" lvl="0" indent="-546100" algn="l" rtl="0">
              <a:lnSpc>
                <a:spcPct val="100000"/>
              </a:lnSpc>
              <a:spcBef>
                <a:spcPts val="0"/>
              </a:spcBef>
              <a:spcAft>
                <a:spcPts val="0"/>
              </a:spcAft>
              <a:buClr>
                <a:schemeClr val="dk1"/>
              </a:buClr>
              <a:buSzPts val="3200"/>
              <a:buFont typeface="Century"/>
              <a:buNone/>
            </a:pPr>
            <a:r>
              <a:rPr lang="en-US" sz="3200" b="0" i="0" u="none" strike="noStrike" cap="none" dirty="0">
                <a:solidFill>
                  <a:schemeClr val="dk1"/>
                </a:solidFill>
                <a:latin typeface="Century"/>
                <a:ea typeface="Century"/>
                <a:cs typeface="Century"/>
                <a:sym typeface="Century"/>
              </a:rPr>
              <a:t>Next steps for STR:</a:t>
            </a:r>
          </a:p>
          <a:p>
            <a:pPr indent="-546100">
              <a:spcBef>
                <a:spcPts val="0"/>
              </a:spcBef>
              <a:tabLst>
                <a:tab pos="2457450" algn="l"/>
              </a:tabLst>
            </a:pPr>
            <a:r>
              <a:rPr lang="en-US" sz="2400" dirty="0"/>
              <a:t> Complete the required purchases and manufacture structure.</a:t>
            </a:r>
          </a:p>
          <a:p>
            <a:pPr indent="-546100">
              <a:spcBef>
                <a:spcPts val="0"/>
              </a:spcBef>
              <a:tabLst>
                <a:tab pos="2457450" algn="l"/>
              </a:tabLst>
            </a:pPr>
            <a:r>
              <a:rPr lang="en-US" sz="2400" b="0" i="0" u="none" strike="noStrike" cap="none" dirty="0">
                <a:solidFill>
                  <a:schemeClr val="dk1"/>
                </a:solidFill>
                <a:latin typeface="Century"/>
                <a:ea typeface="Century"/>
                <a:cs typeface="Century"/>
                <a:sym typeface="Century"/>
              </a:rPr>
              <a:t>Develop subsystem software subroutines</a:t>
            </a:r>
          </a:p>
          <a:p>
            <a:pPr indent="-546100">
              <a:spcBef>
                <a:spcPts val="0"/>
              </a:spcBef>
              <a:tabLst>
                <a:tab pos="2457450" algn="l"/>
              </a:tabLst>
            </a:pPr>
            <a:r>
              <a:rPr lang="en-US" sz="2400" dirty="0"/>
              <a:t>Interconnect electrical harness</a:t>
            </a:r>
          </a:p>
          <a:p>
            <a:pPr indent="-546100">
              <a:spcBef>
                <a:spcPts val="0"/>
              </a:spcBef>
              <a:tabLst>
                <a:tab pos="2457450" algn="l"/>
              </a:tabLst>
            </a:pPr>
            <a:r>
              <a:rPr lang="en-US" sz="2400" b="0" i="0" u="none" strike="noStrike" cap="none" dirty="0">
                <a:solidFill>
                  <a:schemeClr val="dk1"/>
                </a:solidFill>
                <a:latin typeface="Century"/>
                <a:ea typeface="Century"/>
                <a:cs typeface="Century"/>
                <a:sym typeface="Century"/>
              </a:rPr>
              <a:t>Perform subsystem test</a:t>
            </a:r>
            <a:endParaRPr sz="2400" b="0" i="0" u="none" strike="noStrike" cap="none" dirty="0">
              <a:solidFill>
                <a:schemeClr val="dk1"/>
              </a:solidFill>
              <a:latin typeface="Century"/>
              <a:ea typeface="Century"/>
              <a:cs typeface="Century"/>
              <a:sym typeface="Century"/>
            </a:endParaRPr>
          </a:p>
        </p:txBody>
      </p:sp>
      <p:sp>
        <p:nvSpPr>
          <p:cNvPr id="1039" name="Shape 1039"/>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71</a:t>
            </a:fld>
            <a:endParaRPr lang="en-US" sz="1400" b="0" i="0" u="none" strike="noStrike" cap="none">
              <a:solidFill>
                <a:schemeClr val="dk1"/>
              </a:solidFill>
              <a:latin typeface="Century"/>
              <a:ea typeface="Century"/>
              <a:cs typeface="Century"/>
              <a:sym typeface="Century"/>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Shape 1044"/>
          <p:cNvSpPr txBox="1">
            <a:spLocks noGrp="1"/>
          </p:cNvSpPr>
          <p:nvPr>
            <p:ph type="ctrTitle"/>
          </p:nvPr>
        </p:nvSpPr>
        <p:spPr>
          <a:xfrm>
            <a:off x="685800" y="2130425"/>
            <a:ext cx="7772400" cy="1470025"/>
          </a:xfrm>
          <a:prstGeom prst="rect">
            <a:avLst/>
          </a:prstGeom>
          <a:noFill/>
          <a:ln>
            <a:noFill/>
          </a:ln>
        </p:spPr>
        <p:txBody>
          <a:bodyPr wrap="square" lIns="91425" tIns="45700" rIns="91425" bIns="45700" anchor="ctr" anchorCtr="0">
            <a:noAutofit/>
          </a:bodyPr>
          <a:lstStyle/>
          <a:p>
            <a:pPr marL="0" marR="0" lvl="0" indent="-88900" algn="ctr" rtl="0">
              <a:lnSpc>
                <a:spcPct val="100000"/>
              </a:lnSpc>
              <a:spcBef>
                <a:spcPts val="0"/>
              </a:spcBef>
              <a:spcAft>
                <a:spcPts val="0"/>
              </a:spcAft>
              <a:buClr>
                <a:schemeClr val="dk2"/>
              </a:buClr>
              <a:buSzPts val="1400"/>
              <a:buFont typeface="Century"/>
              <a:buNone/>
            </a:pPr>
            <a:r>
              <a:rPr lang="en-US" sz="4400" b="0" i="0" u="none" strike="noStrike" cap="none">
                <a:solidFill>
                  <a:schemeClr val="dk2"/>
                </a:solidFill>
                <a:latin typeface="Century"/>
                <a:ea typeface="Century"/>
                <a:cs typeface="Century"/>
                <a:sym typeface="Century"/>
              </a:rPr>
              <a:t>9.0 Appendix</a:t>
            </a:r>
          </a:p>
        </p:txBody>
      </p:sp>
      <p:sp>
        <p:nvSpPr>
          <p:cNvPr id="1045" name="Shape 1045"/>
          <p:cNvSpPr txBox="1">
            <a:spLocks noGrp="1"/>
          </p:cNvSpPr>
          <p:nvPr>
            <p:ph type="subTitle" idx="1"/>
          </p:nvPr>
        </p:nvSpPr>
        <p:spPr>
          <a:xfrm>
            <a:off x="1371600" y="3124200"/>
            <a:ext cx="6400800" cy="1752600"/>
          </a:xfrm>
          <a:prstGeom prst="rect">
            <a:avLst/>
          </a:prstGeom>
          <a:noFill/>
          <a:ln>
            <a:noFill/>
          </a:ln>
        </p:spPr>
        <p:txBody>
          <a:bodyPr wrap="square" lIns="91425" tIns="45700" rIns="91425" bIns="45700" anchor="t" anchorCtr="0">
            <a:noAutofit/>
          </a:bodyPr>
          <a:lstStyle/>
          <a:p>
            <a:pPr marL="0" marR="0" lvl="0" indent="-127000" algn="ctr" rtl="0">
              <a:lnSpc>
                <a:spcPct val="100000"/>
              </a:lnSpc>
              <a:spcBef>
                <a:spcPts val="0"/>
              </a:spcBef>
              <a:spcAft>
                <a:spcPts val="0"/>
              </a:spcAft>
              <a:buClr>
                <a:schemeClr val="dk1"/>
              </a:buClr>
              <a:buSzPts val="2000"/>
              <a:buFont typeface="Century"/>
              <a:buNone/>
            </a:pPr>
            <a:endParaRPr sz="2000" b="0" i="1" u="none" strike="noStrike" cap="none">
              <a:solidFill>
                <a:schemeClr val="dk1"/>
              </a:solidFill>
              <a:latin typeface="Century"/>
              <a:ea typeface="Century"/>
              <a:cs typeface="Century"/>
              <a:sym typeface="Century"/>
            </a:endParaRPr>
          </a:p>
        </p:txBody>
      </p:sp>
      <p:sp>
        <p:nvSpPr>
          <p:cNvPr id="1046" name="Shape 1046"/>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72</a:t>
            </a:fld>
            <a:endParaRPr lang="en-US" sz="1400" b="0" i="0" u="none" strike="noStrike" cap="none">
              <a:solidFill>
                <a:schemeClr val="dk1"/>
              </a:solidFill>
              <a:latin typeface="Century"/>
              <a:ea typeface="Century"/>
              <a:cs typeface="Century"/>
              <a:sym typeface="Century"/>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31E11-66CF-45C6-9EA9-070648763446}"/>
              </a:ext>
            </a:extLst>
          </p:cNvPr>
          <p:cNvSpPr>
            <a:spLocks noGrp="1"/>
          </p:cNvSpPr>
          <p:nvPr>
            <p:ph type="title"/>
          </p:nvPr>
        </p:nvSpPr>
        <p:spPr/>
        <p:txBody>
          <a:bodyPr/>
          <a:lstStyle/>
          <a:p>
            <a:r>
              <a:rPr lang="en-US" dirty="0"/>
              <a:t>References</a:t>
            </a:r>
          </a:p>
        </p:txBody>
      </p:sp>
      <p:sp>
        <p:nvSpPr>
          <p:cNvPr id="3" name="Text Placeholder 2">
            <a:extLst>
              <a:ext uri="{FF2B5EF4-FFF2-40B4-BE49-F238E27FC236}">
                <a16:creationId xmlns:a16="http://schemas.microsoft.com/office/drawing/2014/main" id="{F339A4CF-9869-471E-A45C-BE4034E8A2E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07CEF94-1A3C-41A6-A9B8-9E9B40CA8D5A}"/>
              </a:ext>
            </a:extLst>
          </p:cNvPr>
          <p:cNvSpPr>
            <a:spLocks noGrp="1"/>
          </p:cNvSpPr>
          <p:nvPr>
            <p:ph type="sldNum" idx="12"/>
          </p:nvPr>
        </p:nvSpPr>
        <p:spPr/>
        <p:txBody>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smtClean="0">
                <a:solidFill>
                  <a:schemeClr val="dk1"/>
                </a:solidFill>
                <a:latin typeface="Century"/>
                <a:ea typeface="Century"/>
                <a:cs typeface="Century"/>
                <a:sym typeface="Century"/>
              </a:rPr>
              <a:t>73</a:t>
            </a:fld>
            <a:endParaRPr lang="en-US" sz="1400" b="0" i="0" u="none" strike="noStrike" cap="none">
              <a:solidFill>
                <a:schemeClr val="dk1"/>
              </a:solidFill>
              <a:latin typeface="Century"/>
              <a:ea typeface="Century"/>
              <a:cs typeface="Century"/>
              <a:sym typeface="Century"/>
            </a:endParaRPr>
          </a:p>
        </p:txBody>
      </p:sp>
    </p:spTree>
    <p:extLst>
      <p:ext uri="{BB962C8B-B14F-4D97-AF65-F5344CB8AC3E}">
        <p14:creationId xmlns:p14="http://schemas.microsoft.com/office/powerpoint/2010/main" val="39682718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Shape 1080"/>
        <p:cNvGrpSpPr/>
        <p:nvPr/>
      </p:nvGrpSpPr>
      <p:grpSpPr>
        <a:xfrm>
          <a:off x="0" y="0"/>
          <a:ext cx="0" cy="0"/>
          <a:chOff x="0" y="0"/>
          <a:chExt cx="0" cy="0"/>
        </a:xfrm>
      </p:grpSpPr>
      <p:sp>
        <p:nvSpPr>
          <p:cNvPr id="1081" name="Shape 1081"/>
          <p:cNvSpPr txBox="1">
            <a:spLocks noGrp="1"/>
          </p:cNvSpPr>
          <p:nvPr>
            <p:ph type="title"/>
          </p:nvPr>
        </p:nvSpPr>
        <p:spPr>
          <a:xfrm>
            <a:off x="0" y="76200"/>
            <a:ext cx="8229600" cy="1143000"/>
          </a:xfrm>
          <a:prstGeom prst="rect">
            <a:avLst/>
          </a:prstGeom>
          <a:noFill/>
          <a:ln>
            <a:noFill/>
          </a:ln>
        </p:spPr>
        <p:txBody>
          <a:bodyPr wrap="square" lIns="91425" tIns="45700" rIns="91425" bIns="45700" anchor="ctr" anchorCtr="0">
            <a:noAutofit/>
          </a:bodyPr>
          <a:lstStyle/>
          <a:p>
            <a:pPr marL="0" marR="0" lvl="0" indent="-88900" algn="l" rtl="0">
              <a:lnSpc>
                <a:spcPct val="100000"/>
              </a:lnSpc>
              <a:spcBef>
                <a:spcPts val="0"/>
              </a:spcBef>
              <a:spcAft>
                <a:spcPts val="0"/>
              </a:spcAft>
              <a:buClr>
                <a:schemeClr val="dk2"/>
              </a:buClr>
              <a:buSzPts val="1400"/>
              <a:buFont typeface="Century"/>
              <a:buNone/>
            </a:pPr>
            <a:r>
              <a:rPr lang="en-US" sz="2800" b="0" i="0" u="none" strike="noStrike" cap="none">
                <a:solidFill>
                  <a:schemeClr val="dk2"/>
                </a:solidFill>
                <a:latin typeface="Century"/>
                <a:ea typeface="Century"/>
                <a:cs typeface="Century"/>
                <a:sym typeface="Century"/>
              </a:rPr>
              <a:t>Top Level Requirements:</a:t>
            </a:r>
          </a:p>
        </p:txBody>
      </p:sp>
      <p:sp>
        <p:nvSpPr>
          <p:cNvPr id="1082" name="Shape 1082"/>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74</a:t>
            </a:fld>
            <a:endParaRPr lang="en-US" sz="1400" b="0" i="0" u="none" strike="noStrike" cap="none">
              <a:solidFill>
                <a:schemeClr val="dk1"/>
              </a:solidFill>
              <a:latin typeface="Century"/>
              <a:ea typeface="Century"/>
              <a:cs typeface="Century"/>
              <a:sym typeface="Century"/>
            </a:endParaRPr>
          </a:p>
        </p:txBody>
      </p:sp>
      <p:sp>
        <p:nvSpPr>
          <p:cNvPr id="1083" name="Shape 1083"/>
          <p:cNvSpPr txBox="1"/>
          <p:nvPr/>
        </p:nvSpPr>
        <p:spPr>
          <a:xfrm>
            <a:off x="0" y="1143000"/>
            <a:ext cx="8229600" cy="944563"/>
          </a:xfrm>
          <a:prstGeom prst="rect">
            <a:avLst/>
          </a:prstGeom>
          <a:noFill/>
          <a:ln>
            <a:noFill/>
          </a:ln>
        </p:spPr>
        <p:txBody>
          <a:bodyPr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Century"/>
              <a:buChar char="•"/>
            </a:pPr>
            <a:endParaRPr lang="en-US" sz="1800" b="0" i="1" u="none" strike="noStrike" cap="none" dirty="0">
              <a:solidFill>
                <a:schemeClr val="dk1"/>
              </a:solidFill>
              <a:latin typeface="Century"/>
              <a:ea typeface="Century"/>
              <a:cs typeface="Century"/>
              <a:sym typeface="Century"/>
            </a:endParaRPr>
          </a:p>
        </p:txBody>
      </p:sp>
      <p:graphicFrame>
        <p:nvGraphicFramePr>
          <p:cNvPr id="1084" name="Shape 1084"/>
          <p:cNvGraphicFramePr/>
          <p:nvPr/>
        </p:nvGraphicFramePr>
        <p:xfrm>
          <a:off x="304800" y="1774837"/>
          <a:ext cx="8534400" cy="3308325"/>
        </p:xfrm>
        <a:graphic>
          <a:graphicData uri="http://schemas.openxmlformats.org/drawingml/2006/table">
            <a:tbl>
              <a:tblPr>
                <a:noFill/>
                <a:tableStyleId>{480EE60A-A0CB-4DC3-AB15-BCE888D5838C}</a:tableStyleId>
              </a:tblPr>
              <a:tblGrid>
                <a:gridCol w="35814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381075">
                <a:tc>
                  <a:txBody>
                    <a:bodyPr/>
                    <a:lstStyle/>
                    <a:p>
                      <a:pPr marL="0" marR="0" lvl="0" indent="-114300" algn="ctr" rtl="0">
                        <a:lnSpc>
                          <a:spcPct val="100000"/>
                        </a:lnSpc>
                        <a:spcBef>
                          <a:spcPts val="0"/>
                        </a:spcBef>
                        <a:spcAft>
                          <a:spcPts val="0"/>
                        </a:spcAft>
                        <a:buClr>
                          <a:srgbClr val="FFFFFF"/>
                        </a:buClr>
                        <a:buSzPts val="1800"/>
                        <a:buFont typeface="Arial"/>
                        <a:buNone/>
                      </a:pPr>
                      <a:r>
                        <a:rPr lang="en-US" sz="1800" b="1" i="0" u="none" strike="noStrike" cap="none" dirty="0">
                          <a:solidFill>
                            <a:srgbClr val="FFFFFF"/>
                          </a:solidFill>
                          <a:latin typeface="Arial"/>
                          <a:ea typeface="Arial"/>
                          <a:cs typeface="Arial"/>
                          <a:sym typeface="Arial"/>
                        </a:rPr>
                        <a:t>Requirement</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000000"/>
                    </a:solidFill>
                  </a:tcPr>
                </a:tc>
                <a:tc>
                  <a:txBody>
                    <a:bodyPr/>
                    <a:lstStyle/>
                    <a:p>
                      <a:pPr marL="0" marR="0" lvl="0" indent="-63500" algn="ctr" rtl="0">
                        <a:lnSpc>
                          <a:spcPct val="100000"/>
                        </a:lnSpc>
                        <a:spcBef>
                          <a:spcPts val="0"/>
                        </a:spcBef>
                        <a:spcAft>
                          <a:spcPts val="0"/>
                        </a:spcAft>
                        <a:buClr>
                          <a:srgbClr val="FFFFFF"/>
                        </a:buClr>
                        <a:buSzPts val="1000"/>
                        <a:buFont typeface="Arial"/>
                        <a:buNone/>
                      </a:pPr>
                      <a:r>
                        <a:rPr lang="en-US" sz="1000" b="1" i="0" u="none" strike="noStrike" cap="none">
                          <a:solidFill>
                            <a:srgbClr val="FFFFFF"/>
                          </a:solidFill>
                          <a:latin typeface="Arial"/>
                          <a:ea typeface="Arial"/>
                          <a:cs typeface="Arial"/>
                          <a:sym typeface="Arial"/>
                        </a:rPr>
                        <a:t>Verification Method</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000000"/>
                    </a:solidFill>
                  </a:tcPr>
                </a:tc>
                <a:tc>
                  <a:txBody>
                    <a:bodyPr/>
                    <a:lstStyle/>
                    <a:p>
                      <a:pPr marL="0" marR="0" lvl="0" indent="-114300" algn="ctr" rtl="0">
                        <a:lnSpc>
                          <a:spcPct val="100000"/>
                        </a:lnSpc>
                        <a:spcBef>
                          <a:spcPts val="0"/>
                        </a:spcBef>
                        <a:spcAft>
                          <a:spcPts val="0"/>
                        </a:spcAft>
                        <a:buClr>
                          <a:srgbClr val="FFFFFF"/>
                        </a:buClr>
                        <a:buSzPts val="1800"/>
                        <a:buFont typeface="Arial"/>
                        <a:buNone/>
                      </a:pPr>
                      <a:r>
                        <a:rPr lang="en-US" sz="1800" b="1" i="0" u="none" strike="noStrike" cap="none">
                          <a:solidFill>
                            <a:srgbClr val="FFFFFF"/>
                          </a:solidFill>
                          <a:latin typeface="Arial"/>
                          <a:ea typeface="Arial"/>
                          <a:cs typeface="Arial"/>
                          <a:sym typeface="Arial"/>
                        </a:rPr>
                        <a:t>Description</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000000"/>
                    </a:solidFill>
                  </a:tcPr>
                </a:tc>
                <a:extLst>
                  <a:ext uri="{0D108BD9-81ED-4DB2-BD59-A6C34878D82A}">
                    <a16:rowId xmlns:a16="http://schemas.microsoft.com/office/drawing/2014/main" val="10000"/>
                  </a:ext>
                </a:extLst>
              </a:tr>
              <a:tr h="731975">
                <a:tc>
                  <a:txBody>
                    <a:bodyPr/>
                    <a:lstStyle/>
                    <a:p>
                      <a:pPr marL="0" marR="0" lvl="0" indent="-88900" algn="ctr"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Optical Spectroscopy: detect photon spectrum from 200 – 800 nm (UV-NIR)</a:t>
                      </a:r>
                    </a:p>
                    <a:p>
                      <a:pPr marL="0" marR="0" lvl="0" indent="-88900" algn="ctr" rtl="0">
                        <a:lnSpc>
                          <a:spcPct val="100000"/>
                        </a:lnSpc>
                        <a:spcBef>
                          <a:spcPts val="0"/>
                        </a:spcBef>
                        <a:spcAft>
                          <a:spcPts val="0"/>
                        </a:spcAft>
                        <a:buClr>
                          <a:srgbClr val="000000"/>
                        </a:buClr>
                        <a:buSzPts val="1400"/>
                        <a:buFont typeface="Arial"/>
                        <a:buNone/>
                      </a:pPr>
                      <a:endParaRPr lang="en-US" sz="1400" b="0" i="0" u="none" strike="noStrike" cap="none" dirty="0">
                        <a:solidFill>
                          <a:srgbClr val="000000"/>
                        </a:solidFill>
                        <a:latin typeface="Arial"/>
                        <a:ea typeface="Arial"/>
                        <a:cs typeface="Arial"/>
                        <a:sym typeface="Arial"/>
                      </a:endParaRP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CBCBCB"/>
                    </a:solidFill>
                  </a:tcPr>
                </a:tc>
                <a:tc>
                  <a:txBody>
                    <a:bodyPr/>
                    <a:lstStyle/>
                    <a:p>
                      <a:pPr marL="0" marR="0" lvl="0" indent="-88900" algn="ctr"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Arial"/>
                          <a:ea typeface="Arial"/>
                          <a:cs typeface="Arial"/>
                          <a:sym typeface="Arial"/>
                        </a:rPr>
                        <a:t>Demonstration</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CBCBCB"/>
                    </a:solidFill>
                  </a:tcPr>
                </a:tc>
                <a:tc>
                  <a:txBody>
                    <a:bodyPr/>
                    <a:lstStyle/>
                    <a:p>
                      <a:pPr marL="0" marR="0" lvl="0" indent="-88900" algn="ctr"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Spectrometer will measure and send the collected spectrum by telemetry</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CBCBCB"/>
                    </a:solidFill>
                  </a:tcPr>
                </a:tc>
                <a:extLst>
                  <a:ext uri="{0D108BD9-81ED-4DB2-BD59-A6C34878D82A}">
                    <a16:rowId xmlns:a16="http://schemas.microsoft.com/office/drawing/2014/main" val="10001"/>
                  </a:ext>
                </a:extLst>
              </a:tr>
              <a:tr h="945050">
                <a:tc>
                  <a:txBody>
                    <a:bodyPr/>
                    <a:lstStyle/>
                    <a:p>
                      <a:pPr marL="0" marR="0" lvl="0" indent="-88900" algn="ctr"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Pressure Gauge Measurements: measure the pressure vs altitude</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E7E7E7"/>
                    </a:solidFill>
                  </a:tcPr>
                </a:tc>
                <a:tc>
                  <a:txBody>
                    <a:bodyPr/>
                    <a:lstStyle/>
                    <a:p>
                      <a:pPr marL="0" marR="0" lvl="0" indent="-88900" algn="ctr"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Arial"/>
                          <a:ea typeface="Arial"/>
                          <a:cs typeface="Arial"/>
                          <a:sym typeface="Arial"/>
                        </a:rPr>
                        <a:t>Demonstration</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E7E7E7"/>
                    </a:solidFill>
                  </a:tcPr>
                </a:tc>
                <a:tc>
                  <a:txBody>
                    <a:bodyPr/>
                    <a:lstStyle/>
                    <a:p>
                      <a:pPr marL="0" marR="0" lvl="0" indent="-88900" algn="ctr"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The instrument will measure pressure and send the data by telemetry.</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E7E7E7"/>
                    </a:solidFill>
                  </a:tcPr>
                </a:tc>
                <a:extLst>
                  <a:ext uri="{0D108BD9-81ED-4DB2-BD59-A6C34878D82A}">
                    <a16:rowId xmlns:a16="http://schemas.microsoft.com/office/drawing/2014/main" val="10002"/>
                  </a:ext>
                </a:extLst>
              </a:tr>
              <a:tr h="518250">
                <a:tc>
                  <a:txBody>
                    <a:bodyPr/>
                    <a:lstStyle/>
                    <a:p>
                      <a:pPr marL="0" marR="0" lvl="0" indent="-88900" algn="ctr"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Temperature Measurements: measure temperature in function of altitude</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CBCBCB"/>
                    </a:solidFill>
                  </a:tcPr>
                </a:tc>
                <a:tc>
                  <a:txBody>
                    <a:bodyPr/>
                    <a:lstStyle/>
                    <a:p>
                      <a:pPr marL="0" marR="0" lvl="0" indent="-88900" algn="ctr"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Arial"/>
                          <a:ea typeface="Arial"/>
                          <a:cs typeface="Arial"/>
                          <a:sym typeface="Arial"/>
                        </a:rPr>
                        <a:t>Demonstration</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CBCBCB"/>
                    </a:solidFill>
                  </a:tcPr>
                </a:tc>
                <a:tc>
                  <a:txBody>
                    <a:bodyPr/>
                    <a:lstStyle/>
                    <a:p>
                      <a:pPr marL="0" marR="0" lvl="0" indent="-88900" algn="ctr"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The instrument will measure temperature and send the data by telemetry</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CBCBCB"/>
                    </a:solidFill>
                  </a:tcPr>
                </a:tc>
                <a:extLst>
                  <a:ext uri="{0D108BD9-81ED-4DB2-BD59-A6C34878D82A}">
                    <a16:rowId xmlns:a16="http://schemas.microsoft.com/office/drawing/2014/main" val="10003"/>
                  </a:ext>
                </a:extLst>
              </a:tr>
              <a:tr h="731975">
                <a:tc>
                  <a:txBody>
                    <a:bodyPr/>
                    <a:lstStyle/>
                    <a:p>
                      <a:pPr marL="0" marR="0" lvl="0" indent="-88900" algn="ctr"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The </a:t>
                      </a:r>
                      <a:r>
                        <a:rPr lang="en-US" sz="1400" b="0" i="0" u="none" strike="noStrike" cap="none" dirty="0" err="1">
                          <a:solidFill>
                            <a:srgbClr val="000000"/>
                          </a:solidFill>
                          <a:latin typeface="Arial"/>
                          <a:ea typeface="Arial"/>
                          <a:cs typeface="Arial"/>
                          <a:sym typeface="Arial"/>
                        </a:rPr>
                        <a:t>sytem</a:t>
                      </a:r>
                      <a:r>
                        <a:rPr lang="en-US" sz="1400" b="0" i="0" u="none" strike="noStrike" cap="none" dirty="0">
                          <a:solidFill>
                            <a:srgbClr val="000000"/>
                          </a:solidFill>
                          <a:latin typeface="Arial"/>
                          <a:ea typeface="Arial"/>
                          <a:cs typeface="Arial"/>
                          <a:sym typeface="Arial"/>
                        </a:rPr>
                        <a:t> shall survive the vibration characteristics prescribed by the RockSat-X program.</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E7E7E7"/>
                    </a:solidFill>
                  </a:tcPr>
                </a:tc>
                <a:tc>
                  <a:txBody>
                    <a:bodyPr/>
                    <a:lstStyle/>
                    <a:p>
                      <a:pPr marL="0" marR="0" lvl="0" indent="-88900" algn="ctr"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Arial"/>
                          <a:ea typeface="Arial"/>
                          <a:cs typeface="Arial"/>
                          <a:sym typeface="Arial"/>
                        </a:rPr>
                        <a:t>Test</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E7E7E7"/>
                    </a:solidFill>
                  </a:tcPr>
                </a:tc>
                <a:tc>
                  <a:txBody>
                    <a:bodyPr/>
                    <a:lstStyle/>
                    <a:p>
                      <a:pPr marL="0" marR="0" lvl="0" indent="-88900" algn="ctr"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The system will be subjected to these vibration loads in June during testing week.</a:t>
                      </a:r>
                    </a:p>
                  </a:txBody>
                  <a:tcPr marL="91450" marR="91450" marT="45725" marB="45725" anchor="ctr">
                    <a:lnL w="12700" cap="flat" cmpd="sng">
                      <a:solidFill>
                        <a:schemeClr val="dk1"/>
                      </a:solidFill>
                      <a:prstDash val="solid"/>
                      <a:round/>
                      <a:headEnd type="none" w="med" len="med"/>
                      <a:tailEnd type="none" w="med" len="med"/>
                    </a:lnL>
                    <a:lnR w="12700" cap="flat" cmpd="sng">
                      <a:solidFill>
                        <a:schemeClr val="dk1"/>
                      </a:solidFill>
                      <a:prstDash val="solid"/>
                      <a:round/>
                      <a:headEnd type="none" w="med" len="med"/>
                      <a:tailEnd type="none" w="med" len="med"/>
                    </a:lnR>
                    <a:lnT w="12700" cap="flat" cmpd="sng">
                      <a:solidFill>
                        <a:schemeClr val="dk1"/>
                      </a:solidFill>
                      <a:prstDash val="solid"/>
                      <a:round/>
                      <a:headEnd type="none" w="med" len="med"/>
                      <a:tailEnd type="none" w="med" len="med"/>
                    </a:lnT>
                    <a:lnB w="12700" cap="flat" cmpd="sng">
                      <a:solidFill>
                        <a:schemeClr val="dk1"/>
                      </a:solidFill>
                      <a:prstDash val="solid"/>
                      <a:round/>
                      <a:headEnd type="none" w="med" len="med"/>
                      <a:tailEnd type="none" w="med" len="med"/>
                    </a:lnB>
                    <a:solidFill>
                      <a:srgbClr val="E7E7E7"/>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668244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Shape 1074"/>
          <p:cNvSpPr txBox="1">
            <a:spLocks noGrp="1"/>
          </p:cNvSpPr>
          <p:nvPr>
            <p:ph type="title"/>
          </p:nvPr>
        </p:nvSpPr>
        <p:spPr>
          <a:xfrm>
            <a:off x="0" y="76200"/>
            <a:ext cx="8229600" cy="1143000"/>
          </a:xfrm>
          <a:prstGeom prst="rect">
            <a:avLst/>
          </a:prstGeom>
          <a:noFill/>
          <a:ln>
            <a:noFill/>
          </a:ln>
        </p:spPr>
        <p:txBody>
          <a:bodyPr wrap="square" lIns="91400" tIns="91400" rIns="91400" bIns="91400" anchor="ctr" anchorCtr="0">
            <a:noAutofit/>
          </a:bodyPr>
          <a:lstStyle/>
          <a:p>
            <a:pPr marL="0" marR="0" lvl="0" indent="-177800" algn="l" rtl="0">
              <a:lnSpc>
                <a:spcPct val="100000"/>
              </a:lnSpc>
              <a:spcBef>
                <a:spcPts val="0"/>
              </a:spcBef>
              <a:spcAft>
                <a:spcPts val="0"/>
              </a:spcAft>
              <a:buClr>
                <a:srgbClr val="000000"/>
              </a:buClr>
              <a:buSzPts val="2800"/>
              <a:buFont typeface="Century"/>
              <a:buNone/>
            </a:pPr>
            <a:r>
              <a:rPr lang="en-US" sz="2800" b="0" i="0" u="none" strike="noStrike" cap="none">
                <a:solidFill>
                  <a:srgbClr val="000000"/>
                </a:solidFill>
                <a:latin typeface="Century"/>
                <a:ea typeface="Century"/>
                <a:cs typeface="Century"/>
                <a:sym typeface="Century"/>
              </a:rPr>
              <a:t>Mission Overview: Expected Results</a:t>
            </a:r>
          </a:p>
        </p:txBody>
      </p:sp>
      <p:sp>
        <p:nvSpPr>
          <p:cNvPr id="1075" name="Shape 1075"/>
          <p:cNvSpPr txBox="1">
            <a:spLocks noGrp="1"/>
          </p:cNvSpPr>
          <p:nvPr>
            <p:ph type="body" idx="1"/>
          </p:nvPr>
        </p:nvSpPr>
        <p:spPr>
          <a:xfrm>
            <a:off x="343805" y="1900945"/>
            <a:ext cx="8456390" cy="3056109"/>
          </a:xfrm>
          <a:prstGeom prst="rect">
            <a:avLst/>
          </a:prstGeom>
          <a:noFill/>
          <a:ln>
            <a:noFill/>
          </a:ln>
        </p:spPr>
        <p:txBody>
          <a:bodyPr wrap="square" lIns="91400" tIns="91400" rIns="91400" bIns="91400" anchor="t" anchorCtr="0">
            <a:noAutofit/>
          </a:bodyPr>
          <a:lstStyle/>
          <a:p>
            <a:pPr marL="457200" marR="0" lvl="0" indent="-431800" algn="l" rtl="0">
              <a:lnSpc>
                <a:spcPct val="100000"/>
              </a:lnSpc>
              <a:spcBef>
                <a:spcPts val="0"/>
              </a:spcBef>
              <a:spcAft>
                <a:spcPts val="0"/>
              </a:spcAft>
              <a:buClr>
                <a:srgbClr val="000000"/>
              </a:buClr>
              <a:buSzPts val="3200"/>
              <a:buFont typeface="Century"/>
              <a:buChar char="•"/>
            </a:pPr>
            <a:r>
              <a:rPr lang="en-US" sz="2400" b="0" i="0" u="none" strike="noStrike" cap="none" dirty="0">
                <a:solidFill>
                  <a:srgbClr val="000000"/>
                </a:solidFill>
                <a:latin typeface="Century"/>
                <a:ea typeface="Century"/>
                <a:cs typeface="Century"/>
                <a:sym typeface="Century"/>
              </a:rPr>
              <a:t>We expect to detect, through UV/Vis/NIR spectroscopy </a:t>
            </a:r>
            <a:r>
              <a:rPr lang="en-US" sz="2400" b="0" i="0" u="none" strike="noStrike" cap="none" dirty="0">
                <a:solidFill>
                  <a:schemeClr val="dk1"/>
                </a:solidFill>
                <a:latin typeface="Century"/>
                <a:ea typeface="Century"/>
                <a:cs typeface="Century"/>
                <a:sym typeface="Century"/>
              </a:rPr>
              <a:t>(in 400nm-800nm for UV/Vis)</a:t>
            </a:r>
            <a:r>
              <a:rPr lang="en-US" sz="2400" b="0" i="0" u="none" strike="noStrike" cap="none" dirty="0">
                <a:solidFill>
                  <a:srgbClr val="000000"/>
                </a:solidFill>
                <a:latin typeface="Century"/>
                <a:ea typeface="Century"/>
                <a:cs typeface="Century"/>
                <a:sym typeface="Century"/>
              </a:rPr>
              <a:t>, organic compounds such as: NH</a:t>
            </a:r>
            <a:r>
              <a:rPr lang="en-US" sz="2400" b="0" i="0" u="none" strike="noStrike" cap="none" baseline="-25000" dirty="0">
                <a:solidFill>
                  <a:srgbClr val="000000"/>
                </a:solidFill>
                <a:latin typeface="Century"/>
                <a:ea typeface="Century"/>
                <a:cs typeface="Century"/>
                <a:sym typeface="Century"/>
              </a:rPr>
              <a:t>2</a:t>
            </a:r>
            <a:r>
              <a:rPr lang="en-US" sz="2400" b="0" i="0" u="none" strike="noStrike" cap="none" dirty="0">
                <a:solidFill>
                  <a:srgbClr val="000000"/>
                </a:solidFill>
                <a:latin typeface="Century"/>
                <a:ea typeface="Century"/>
                <a:cs typeface="Century"/>
                <a:sym typeface="Century"/>
              </a:rPr>
              <a:t>, NH and C</a:t>
            </a:r>
            <a:r>
              <a:rPr lang="en-US" sz="2400" b="0" i="0" u="none" strike="noStrike" cap="none" baseline="-25000" dirty="0">
                <a:solidFill>
                  <a:srgbClr val="000000"/>
                </a:solidFill>
                <a:latin typeface="Century"/>
                <a:ea typeface="Century"/>
                <a:cs typeface="Century"/>
                <a:sym typeface="Century"/>
              </a:rPr>
              <a:t>2</a:t>
            </a:r>
            <a:r>
              <a:rPr lang="en-US" sz="2400" b="0" i="0" u="none" strike="noStrike" cap="none" dirty="0">
                <a:solidFill>
                  <a:srgbClr val="000000"/>
                </a:solidFill>
                <a:latin typeface="Century"/>
                <a:ea typeface="Century"/>
                <a:cs typeface="Century"/>
                <a:sym typeface="Century"/>
              </a:rPr>
              <a:t>H.</a:t>
            </a:r>
          </a:p>
          <a:p>
            <a:pPr marL="457200" marR="0" lvl="0" indent="-431800" algn="l" rtl="0">
              <a:lnSpc>
                <a:spcPct val="100000"/>
              </a:lnSpc>
              <a:spcBef>
                <a:spcPts val="0"/>
              </a:spcBef>
              <a:spcAft>
                <a:spcPts val="0"/>
              </a:spcAft>
              <a:buClr>
                <a:srgbClr val="000000"/>
              </a:buClr>
              <a:buSzPts val="3200"/>
              <a:buFont typeface="Century"/>
              <a:buChar char="•"/>
            </a:pPr>
            <a:endParaRPr lang="en-US" sz="2400" b="0" i="0" u="none" strike="noStrike" cap="none" dirty="0">
              <a:solidFill>
                <a:srgbClr val="000000"/>
              </a:solidFill>
              <a:latin typeface="Century"/>
              <a:ea typeface="Century"/>
              <a:cs typeface="Century"/>
              <a:sym typeface="Century"/>
            </a:endParaRPr>
          </a:p>
          <a:p>
            <a:pPr marL="457200" marR="0" lvl="0" indent="-431800" algn="l" rtl="0">
              <a:lnSpc>
                <a:spcPct val="100000"/>
              </a:lnSpc>
              <a:spcBef>
                <a:spcPts val="0"/>
              </a:spcBef>
              <a:spcAft>
                <a:spcPts val="0"/>
              </a:spcAft>
              <a:buClr>
                <a:srgbClr val="000000"/>
              </a:buClr>
              <a:buSzPts val="3200"/>
              <a:buFont typeface="Century"/>
              <a:buChar char="•"/>
            </a:pPr>
            <a:r>
              <a:rPr lang="en-US" sz="2400" b="0" i="0" u="none" strike="noStrike" cap="none" dirty="0">
                <a:solidFill>
                  <a:srgbClr val="000000"/>
                </a:solidFill>
                <a:latin typeface="Century"/>
                <a:ea typeface="Century"/>
                <a:cs typeface="Century"/>
                <a:sym typeface="Century"/>
              </a:rPr>
              <a:t>We also expect to obtain data of pressure and temperature from the high latitudes </a:t>
            </a:r>
            <a:r>
              <a:rPr lang="en-US" sz="2400" b="0" i="0" u="none" strike="noStrike" cap="none" dirty="0">
                <a:solidFill>
                  <a:schemeClr val="dk1"/>
                </a:solidFill>
                <a:latin typeface="Century"/>
                <a:ea typeface="Century"/>
                <a:cs typeface="Century"/>
                <a:sym typeface="Century"/>
              </a:rPr>
              <a:t>that the </a:t>
            </a:r>
            <a:r>
              <a:rPr lang="en-US" sz="2400" b="0" i="0" u="none" strike="noStrike" cap="none" dirty="0">
                <a:solidFill>
                  <a:srgbClr val="000000"/>
                </a:solidFill>
                <a:latin typeface="Century"/>
                <a:ea typeface="Century"/>
                <a:cs typeface="Century"/>
                <a:sym typeface="Century"/>
              </a:rPr>
              <a:t>rocket would be launched.  </a:t>
            </a:r>
          </a:p>
          <a:p>
            <a:pPr marL="457200" marR="0" lvl="0" indent="-431800" algn="l" rtl="0">
              <a:lnSpc>
                <a:spcPct val="100000"/>
              </a:lnSpc>
              <a:spcBef>
                <a:spcPts val="0"/>
              </a:spcBef>
              <a:spcAft>
                <a:spcPts val="0"/>
              </a:spcAft>
              <a:buClr>
                <a:schemeClr val="dk1"/>
              </a:buClr>
              <a:buSzPts val="3200"/>
              <a:buFont typeface="Century"/>
              <a:buNone/>
            </a:pPr>
            <a:endParaRPr sz="2400" b="0" i="0" u="none" strike="noStrike" cap="none" dirty="0">
              <a:solidFill>
                <a:schemeClr val="dk1"/>
              </a:solidFill>
              <a:latin typeface="Century"/>
              <a:ea typeface="Century"/>
              <a:cs typeface="Century"/>
              <a:sym typeface="Century"/>
            </a:endParaRPr>
          </a:p>
          <a:p>
            <a:pPr marL="0" marR="0" lvl="0" indent="-203200" algn="l" rtl="0">
              <a:lnSpc>
                <a:spcPct val="100000"/>
              </a:lnSpc>
              <a:spcBef>
                <a:spcPts val="0"/>
              </a:spcBef>
              <a:spcAft>
                <a:spcPts val="0"/>
              </a:spcAft>
              <a:buClr>
                <a:schemeClr val="dk1"/>
              </a:buClr>
              <a:buSzPts val="3200"/>
              <a:buFont typeface="Century"/>
              <a:buNone/>
            </a:pPr>
            <a:endParaRPr sz="3200" b="0" i="0" u="none" strike="noStrike" cap="none" dirty="0">
              <a:solidFill>
                <a:schemeClr val="dk1"/>
              </a:solidFill>
              <a:latin typeface="Century"/>
              <a:ea typeface="Century"/>
              <a:cs typeface="Century"/>
              <a:sym typeface="Century"/>
            </a:endParaRPr>
          </a:p>
        </p:txBody>
      </p:sp>
      <p:sp>
        <p:nvSpPr>
          <p:cNvPr id="1076" name="Shape 1076"/>
          <p:cNvSpPr txBox="1">
            <a:spLocks noGrp="1"/>
          </p:cNvSpPr>
          <p:nvPr>
            <p:ph type="sldNum" idx="12"/>
          </p:nvPr>
        </p:nvSpPr>
        <p:spPr>
          <a:xfrm>
            <a:off x="7479049" y="6305550"/>
            <a:ext cx="281901" cy="287047"/>
          </a:xfrm>
          <a:prstGeom prst="rect">
            <a:avLst/>
          </a:prstGeom>
          <a:noFill/>
          <a:ln>
            <a:noFill/>
          </a:ln>
        </p:spPr>
        <p:txBody>
          <a:bodyPr wrap="square" lIns="45675" tIns="45675" rIns="45675" bIns="45675" anchor="t" anchorCtr="0">
            <a:noAutofit/>
          </a:bodyPr>
          <a:lstStyle/>
          <a:p>
            <a:pPr marL="0" marR="0" lvl="0" indent="-88900" algn="ctr" rtl="0">
              <a:lnSpc>
                <a:spcPct val="100000"/>
              </a:lnSpc>
              <a:spcBef>
                <a:spcPts val="0"/>
              </a:spcBef>
              <a:spcAft>
                <a:spcPts val="0"/>
              </a:spcAft>
              <a:buClr>
                <a:srgbClr val="000000"/>
              </a:buClr>
              <a:buSzPts val="1400"/>
              <a:buFont typeface="Century"/>
              <a:buNone/>
            </a:pPr>
            <a:fld id="{00000000-1234-1234-1234-123412341234}" type="slidenum">
              <a:rPr lang="en-US" sz="1400" b="0" i="0" u="none" strike="noStrike" cap="none">
                <a:solidFill>
                  <a:srgbClr val="000000"/>
                </a:solidFill>
                <a:latin typeface="Century"/>
                <a:ea typeface="Century"/>
                <a:cs typeface="Century"/>
                <a:sym typeface="Century"/>
              </a:rPr>
              <a:t>8</a:t>
            </a:fld>
            <a:endParaRPr lang="en-US" sz="1400" b="0" i="0" u="none" strike="noStrike" cap="none">
              <a:solidFill>
                <a:srgbClr val="000000"/>
              </a:solidFill>
              <a:latin typeface="Century"/>
              <a:ea typeface="Century"/>
              <a:cs typeface="Century"/>
              <a:sym typeface="Century"/>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Shape 339"/>
          <p:cNvSpPr txBox="1">
            <a:spLocks noGrp="1"/>
          </p:cNvSpPr>
          <p:nvPr>
            <p:ph type="title"/>
          </p:nvPr>
        </p:nvSpPr>
        <p:spPr>
          <a:xfrm>
            <a:off x="457200" y="76200"/>
            <a:ext cx="8229600" cy="1143000"/>
          </a:xfrm>
          <a:prstGeom prst="rect">
            <a:avLst/>
          </a:prstGeom>
          <a:noFill/>
          <a:ln>
            <a:noFill/>
          </a:ln>
        </p:spPr>
        <p:txBody>
          <a:bodyPr wrap="square" lIns="91425" tIns="45700" rIns="91425" bIns="45700" anchor="ctr" anchorCtr="0">
            <a:noAutofit/>
          </a:bodyPr>
          <a:lstStyle/>
          <a:p>
            <a:pPr marL="0" marR="0" lvl="0" indent="-88900" algn="l" rtl="0">
              <a:lnSpc>
                <a:spcPct val="100000"/>
              </a:lnSpc>
              <a:spcBef>
                <a:spcPts val="0"/>
              </a:spcBef>
              <a:spcAft>
                <a:spcPts val="0"/>
              </a:spcAft>
              <a:buClr>
                <a:schemeClr val="dk2"/>
              </a:buClr>
              <a:buSzPts val="1400"/>
              <a:buFont typeface="Century"/>
              <a:buNone/>
            </a:pPr>
            <a:r>
              <a:rPr lang="en-US" sz="2800" b="0" i="0" u="none" strike="noStrike" cap="none">
                <a:solidFill>
                  <a:schemeClr val="dk2"/>
                </a:solidFill>
                <a:latin typeface="Century"/>
                <a:ea typeface="Century"/>
                <a:cs typeface="Century"/>
                <a:sym typeface="Century"/>
              </a:rPr>
              <a:t>Mission Overview: Concept of Operation*</a:t>
            </a:r>
          </a:p>
        </p:txBody>
      </p:sp>
      <p:sp>
        <p:nvSpPr>
          <p:cNvPr id="340" name="Shape 340"/>
          <p:cNvSpPr txBox="1">
            <a:spLocks noGrp="1"/>
          </p:cNvSpPr>
          <p:nvPr>
            <p:ph type="sldNum" idx="12"/>
          </p:nvPr>
        </p:nvSpPr>
        <p:spPr>
          <a:xfrm>
            <a:off x="6553200" y="6305550"/>
            <a:ext cx="2133600" cy="47625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dk1"/>
              </a:buClr>
              <a:buSzPts val="1400"/>
              <a:buFont typeface="Century"/>
              <a:buNone/>
            </a:pPr>
            <a:fld id="{00000000-1234-1234-1234-123412341234}" type="slidenum">
              <a:rPr lang="en-US" sz="1400" b="0" i="0" u="none" strike="noStrike" cap="none">
                <a:solidFill>
                  <a:schemeClr val="dk1"/>
                </a:solidFill>
                <a:latin typeface="Century"/>
                <a:ea typeface="Century"/>
                <a:cs typeface="Century"/>
                <a:sym typeface="Century"/>
              </a:rPr>
              <a:t>9</a:t>
            </a:fld>
            <a:endParaRPr lang="en-US" sz="1400" b="0" i="0" u="none" strike="noStrike" cap="none">
              <a:solidFill>
                <a:schemeClr val="dk1"/>
              </a:solidFill>
              <a:latin typeface="Century"/>
              <a:ea typeface="Century"/>
              <a:cs typeface="Century"/>
              <a:sym typeface="Century"/>
            </a:endParaRPr>
          </a:p>
        </p:txBody>
      </p:sp>
      <p:grpSp>
        <p:nvGrpSpPr>
          <p:cNvPr id="341" name="Shape 341"/>
          <p:cNvGrpSpPr/>
          <p:nvPr/>
        </p:nvGrpSpPr>
        <p:grpSpPr>
          <a:xfrm>
            <a:off x="-131721" y="962525"/>
            <a:ext cx="8839200" cy="5376568"/>
            <a:chOff x="0" y="1159170"/>
            <a:chExt cx="9086115" cy="5376568"/>
          </a:xfrm>
        </p:grpSpPr>
        <p:sp>
          <p:nvSpPr>
            <p:cNvPr id="343" name="Shape 343"/>
            <p:cNvSpPr/>
            <p:nvPr/>
          </p:nvSpPr>
          <p:spPr>
            <a:xfrm>
              <a:off x="4838701" y="6383338"/>
              <a:ext cx="457199" cy="152400"/>
            </a:xfrm>
            <a:prstGeom prst="rect">
              <a:avLst/>
            </a:prstGeom>
            <a:solidFill>
              <a:schemeClr val="lt1"/>
            </a:solidFill>
            <a:ln>
              <a:noFill/>
            </a:ln>
          </p:spPr>
          <p:txBody>
            <a:bodyPr wrap="square" lIns="91425" tIns="45700" rIns="91425" bIns="45700" anchor="ctr" anchorCtr="0">
              <a:noAutofit/>
            </a:bodyPr>
            <a:lstStyle/>
            <a:p>
              <a:pPr marL="0" marR="0" lvl="0" indent="-11430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345" name="Shape 345"/>
            <p:cNvGrpSpPr/>
            <p:nvPr/>
          </p:nvGrpSpPr>
          <p:grpSpPr>
            <a:xfrm>
              <a:off x="0" y="1159170"/>
              <a:ext cx="9086115" cy="4922259"/>
              <a:chOff x="0" y="990600"/>
              <a:chExt cx="9009757" cy="5155592"/>
            </a:xfrm>
          </p:grpSpPr>
          <p:grpSp>
            <p:nvGrpSpPr>
              <p:cNvPr id="346" name="Shape 346"/>
              <p:cNvGrpSpPr/>
              <p:nvPr/>
            </p:nvGrpSpPr>
            <p:grpSpPr>
              <a:xfrm>
                <a:off x="0" y="990600"/>
                <a:ext cx="8987122" cy="5155592"/>
                <a:chOff x="0" y="990600"/>
                <a:chExt cx="8987122" cy="5155592"/>
              </a:xfrm>
            </p:grpSpPr>
            <p:pic>
              <p:nvPicPr>
                <p:cNvPr id="347" name="Shape 347"/>
                <p:cNvPicPr preferRelativeResize="0"/>
                <p:nvPr/>
              </p:nvPicPr>
              <p:blipFill rotWithShape="1">
                <a:blip r:embed="rId3">
                  <a:alphaModFix/>
                </a:blip>
                <a:srcRect/>
                <a:stretch/>
              </p:blipFill>
              <p:spPr>
                <a:xfrm>
                  <a:off x="528921" y="1549285"/>
                  <a:ext cx="8458201" cy="3879850"/>
                </a:xfrm>
                <a:prstGeom prst="rect">
                  <a:avLst/>
                </a:prstGeom>
                <a:noFill/>
                <a:ln>
                  <a:noFill/>
                </a:ln>
              </p:spPr>
            </p:pic>
            <p:grpSp>
              <p:nvGrpSpPr>
                <p:cNvPr id="348" name="Shape 348"/>
                <p:cNvGrpSpPr/>
                <p:nvPr/>
              </p:nvGrpSpPr>
              <p:grpSpPr>
                <a:xfrm>
                  <a:off x="0" y="990600"/>
                  <a:ext cx="8839200" cy="5155592"/>
                  <a:chOff x="0" y="990600"/>
                  <a:chExt cx="8839200" cy="5155592"/>
                </a:xfrm>
              </p:grpSpPr>
              <p:sp>
                <p:nvSpPr>
                  <p:cNvPr id="349" name="Shape 349"/>
                  <p:cNvSpPr txBox="1"/>
                  <p:nvPr/>
                </p:nvSpPr>
                <p:spPr>
                  <a:xfrm>
                    <a:off x="670087" y="1121855"/>
                    <a:ext cx="1676400" cy="1337700"/>
                  </a:xfrm>
                  <a:prstGeom prst="rect">
                    <a:avLst/>
                  </a:prstGeom>
                  <a:noFill/>
                  <a:ln w="9525" cap="flat" cmpd="sng">
                    <a:solidFill>
                      <a:schemeClr val="dk1"/>
                    </a:solidFill>
                    <a:prstDash val="solid"/>
                    <a:miter lim="800000"/>
                    <a:headEnd type="none" w="med" len="med"/>
                    <a:tailEnd type="none" w="med" len="med"/>
                  </a:ln>
                </p:spPr>
                <p:txBody>
                  <a:bodyPr wrap="square" lIns="91425" tIns="45700" rIns="91425" bIns="45700" anchor="t" anchorCtr="0">
                    <a:noAutofit/>
                  </a:bodyPr>
                  <a:lstStyle/>
                  <a:p>
                    <a:pPr marL="0" marR="0" lvl="0" indent="-69850" algn="ctr" rtl="0">
                      <a:lnSpc>
                        <a:spcPct val="100000"/>
                      </a:lnSpc>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t = 70 sec</a:t>
                    </a:r>
                  </a:p>
                  <a:p>
                    <a:pPr marL="0" marR="0" lvl="0" indent="-69850" algn="ctr" rtl="0">
                      <a:lnSpc>
                        <a:spcPct val="100000"/>
                      </a:lnSpc>
                      <a:spcBef>
                        <a:spcPts val="55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Altitude: 76 km</a:t>
                    </a:r>
                  </a:p>
                  <a:p>
                    <a:pPr marL="0" marR="0" lvl="0" indent="-69850" algn="ctr" rtl="0">
                      <a:lnSpc>
                        <a:spcPct val="100000"/>
                      </a:lnSpc>
                      <a:spcBef>
                        <a:spcPts val="550"/>
                      </a:spcBef>
                      <a:spcAft>
                        <a:spcPts val="0"/>
                      </a:spcAft>
                      <a:buClr>
                        <a:schemeClr val="dk1"/>
                      </a:buClr>
                      <a:buSzPts val="1100"/>
                      <a:buFont typeface="Arial"/>
                      <a:buNone/>
                    </a:pPr>
                    <a:r>
                      <a:rPr lang="en-US" sz="1100" b="1" i="0" u="none" strike="noStrike" cap="none">
                        <a:solidFill>
                          <a:schemeClr val="dk1"/>
                        </a:solidFill>
                        <a:latin typeface="Arial"/>
                        <a:ea typeface="Arial"/>
                        <a:cs typeface="Arial"/>
                        <a:sym typeface="Arial"/>
                      </a:rPr>
                      <a:t>Signal flag for aft skirt deployment/ spectroscopy collection</a:t>
                    </a:r>
                  </a:p>
                </p:txBody>
              </p:sp>
              <p:sp>
                <p:nvSpPr>
                  <p:cNvPr id="350" name="Shape 350"/>
                  <p:cNvSpPr/>
                  <p:nvPr/>
                </p:nvSpPr>
                <p:spPr>
                  <a:xfrm>
                    <a:off x="2133600" y="2819400"/>
                    <a:ext cx="76200" cy="76200"/>
                  </a:xfrm>
                  <a:prstGeom prst="ellipse">
                    <a:avLst/>
                  </a:prstGeom>
                  <a:solidFill>
                    <a:schemeClr val="dk1"/>
                  </a:solidFill>
                  <a:ln w="9525" cap="flat" cmpd="sng">
                    <a:solidFill>
                      <a:schemeClr val="dk1"/>
                    </a:solidFill>
                    <a:prstDash val="solid"/>
                    <a:round/>
                    <a:headEnd type="none" w="med" len="med"/>
                    <a:tailEnd type="none" w="med" len="med"/>
                  </a:ln>
                </p:spPr>
                <p:txBody>
                  <a:bodyPr wrap="square" lIns="91425" tIns="45700" rIns="91425" bIns="45700" anchor="ctr" anchorCtr="0">
                    <a:noAutofit/>
                  </a:bodyPr>
                  <a:lstStyle/>
                  <a:p>
                    <a:pPr marL="0" marR="0" lvl="0" indent="-114300" algn="l" rtl="0">
                      <a:lnSpc>
                        <a:spcPct val="100000"/>
                      </a:lnSpc>
                      <a:spcBef>
                        <a:spcPts val="0"/>
                      </a:spcBef>
                      <a:spcAft>
                        <a:spcPts val="0"/>
                      </a:spcAft>
                      <a:buClr>
                        <a:schemeClr val="dk1"/>
                      </a:buClr>
                      <a:buSzPts val="1800"/>
                      <a:buFont typeface="Century"/>
                      <a:buNone/>
                    </a:pPr>
                    <a:endParaRPr sz="1800" b="0" i="0" u="none" strike="noStrike" cap="none">
                      <a:solidFill>
                        <a:schemeClr val="dk1"/>
                      </a:solidFill>
                      <a:latin typeface="Arial"/>
                      <a:ea typeface="Arial"/>
                      <a:cs typeface="Arial"/>
                      <a:sym typeface="Arial"/>
                    </a:endParaRPr>
                  </a:p>
                </p:txBody>
              </p:sp>
              <p:cxnSp>
                <p:nvCxnSpPr>
                  <p:cNvPr id="351" name="Shape 351"/>
                  <p:cNvCxnSpPr/>
                  <p:nvPr/>
                </p:nvCxnSpPr>
                <p:spPr>
                  <a:xfrm>
                    <a:off x="1586753" y="2427219"/>
                    <a:ext cx="528918" cy="399061"/>
                  </a:xfrm>
                  <a:prstGeom prst="straightConnector1">
                    <a:avLst/>
                  </a:prstGeom>
                  <a:noFill/>
                  <a:ln w="9525" cap="flat" cmpd="sng">
                    <a:solidFill>
                      <a:schemeClr val="dk1"/>
                    </a:solidFill>
                    <a:prstDash val="solid"/>
                    <a:round/>
                    <a:headEnd type="none" w="med" len="med"/>
                    <a:tailEnd type="triangle" w="lg" len="lg"/>
                  </a:ln>
                </p:spPr>
              </p:cxnSp>
              <p:sp>
                <p:nvSpPr>
                  <p:cNvPr id="352" name="Shape 352"/>
                  <p:cNvSpPr/>
                  <p:nvPr/>
                </p:nvSpPr>
                <p:spPr>
                  <a:xfrm>
                    <a:off x="533400" y="5366945"/>
                    <a:ext cx="76201" cy="76200"/>
                  </a:xfrm>
                  <a:prstGeom prst="ellipse">
                    <a:avLst/>
                  </a:prstGeom>
                  <a:solidFill>
                    <a:schemeClr val="dk1"/>
                  </a:solidFill>
                  <a:ln w="9525" cap="flat" cmpd="sng">
                    <a:solidFill>
                      <a:schemeClr val="dk1"/>
                    </a:solidFill>
                    <a:prstDash val="solid"/>
                    <a:round/>
                    <a:headEnd type="none" w="med" len="med"/>
                    <a:tailEnd type="none" w="med" len="med"/>
                  </a:ln>
                </p:spPr>
                <p:txBody>
                  <a:bodyPr wrap="square" lIns="91425" tIns="45700" rIns="91425" bIns="45700" anchor="ctr" anchorCtr="0">
                    <a:noAutofit/>
                  </a:bodyPr>
                  <a:lstStyle/>
                  <a:p>
                    <a:pPr marL="0" marR="0" lvl="0" indent="-114300" algn="l" rtl="0">
                      <a:lnSpc>
                        <a:spcPct val="100000"/>
                      </a:lnSpc>
                      <a:spcBef>
                        <a:spcPts val="0"/>
                      </a:spcBef>
                      <a:spcAft>
                        <a:spcPts val="0"/>
                      </a:spcAft>
                      <a:buClr>
                        <a:schemeClr val="dk1"/>
                      </a:buClr>
                      <a:buSzPts val="1800"/>
                      <a:buFont typeface="Century"/>
                      <a:buNone/>
                    </a:pPr>
                    <a:endParaRPr sz="1800" b="0" i="0" u="none" strike="noStrike" cap="none">
                      <a:solidFill>
                        <a:schemeClr val="dk1"/>
                      </a:solidFill>
                      <a:latin typeface="Arial"/>
                      <a:ea typeface="Arial"/>
                      <a:cs typeface="Arial"/>
                      <a:sym typeface="Arial"/>
                    </a:endParaRPr>
                  </a:p>
                </p:txBody>
              </p:sp>
              <p:cxnSp>
                <p:nvCxnSpPr>
                  <p:cNvPr id="353" name="Shape 353"/>
                  <p:cNvCxnSpPr/>
                  <p:nvPr/>
                </p:nvCxnSpPr>
                <p:spPr>
                  <a:xfrm>
                    <a:off x="657403" y="3860500"/>
                    <a:ext cx="163305" cy="1245070"/>
                  </a:xfrm>
                  <a:prstGeom prst="straightConnector1">
                    <a:avLst/>
                  </a:prstGeom>
                  <a:noFill/>
                  <a:ln w="9525" cap="flat" cmpd="sng">
                    <a:solidFill>
                      <a:schemeClr val="dk1"/>
                    </a:solidFill>
                    <a:prstDash val="solid"/>
                    <a:round/>
                    <a:headEnd type="none" w="med" len="med"/>
                    <a:tailEnd type="triangle" w="lg" len="lg"/>
                  </a:ln>
                </p:spPr>
              </p:cxnSp>
              <p:cxnSp>
                <p:nvCxnSpPr>
                  <p:cNvPr id="354" name="Shape 354"/>
                  <p:cNvCxnSpPr/>
                  <p:nvPr/>
                </p:nvCxnSpPr>
                <p:spPr>
                  <a:xfrm flipH="1">
                    <a:off x="5979143" y="2427219"/>
                    <a:ext cx="707406" cy="150875"/>
                  </a:xfrm>
                  <a:prstGeom prst="straightConnector1">
                    <a:avLst/>
                  </a:prstGeom>
                  <a:noFill/>
                  <a:ln w="9525" cap="flat" cmpd="sng">
                    <a:solidFill>
                      <a:schemeClr val="dk1"/>
                    </a:solidFill>
                    <a:prstDash val="solid"/>
                    <a:round/>
                    <a:headEnd type="none" w="med" len="med"/>
                    <a:tailEnd type="triangle" w="lg" len="lg"/>
                  </a:ln>
                </p:spPr>
              </p:cxnSp>
              <p:sp>
                <p:nvSpPr>
                  <p:cNvPr id="355" name="Shape 355"/>
                  <p:cNvSpPr/>
                  <p:nvPr/>
                </p:nvSpPr>
                <p:spPr>
                  <a:xfrm>
                    <a:off x="5902944" y="2569907"/>
                    <a:ext cx="76201" cy="76200"/>
                  </a:xfrm>
                  <a:prstGeom prst="ellipse">
                    <a:avLst/>
                  </a:prstGeom>
                  <a:solidFill>
                    <a:schemeClr val="dk1"/>
                  </a:solidFill>
                  <a:ln w="9525" cap="flat" cmpd="sng">
                    <a:solidFill>
                      <a:schemeClr val="dk1"/>
                    </a:solidFill>
                    <a:prstDash val="solid"/>
                    <a:round/>
                    <a:headEnd type="none" w="med" len="med"/>
                    <a:tailEnd type="none" w="med" len="med"/>
                  </a:ln>
                </p:spPr>
                <p:txBody>
                  <a:bodyPr wrap="square" lIns="91425" tIns="45700" rIns="91425" bIns="45700" anchor="ctr" anchorCtr="0">
                    <a:noAutofit/>
                  </a:bodyPr>
                  <a:lstStyle/>
                  <a:p>
                    <a:pPr marL="0" marR="0" lvl="0" indent="-114300" algn="l" rtl="0">
                      <a:lnSpc>
                        <a:spcPct val="100000"/>
                      </a:lnSpc>
                      <a:spcBef>
                        <a:spcPts val="0"/>
                      </a:spcBef>
                      <a:spcAft>
                        <a:spcPts val="0"/>
                      </a:spcAft>
                      <a:buClr>
                        <a:schemeClr val="dk1"/>
                      </a:buClr>
                      <a:buSzPts val="1800"/>
                      <a:buFont typeface="Century"/>
                      <a:buNone/>
                    </a:pPr>
                    <a:endParaRPr sz="1800" b="0" i="0" u="none" strike="noStrike" cap="none">
                      <a:solidFill>
                        <a:schemeClr val="dk1"/>
                      </a:solidFill>
                      <a:latin typeface="Arial"/>
                      <a:ea typeface="Arial"/>
                      <a:cs typeface="Arial"/>
                      <a:sym typeface="Arial"/>
                    </a:endParaRPr>
                  </a:p>
                </p:txBody>
              </p:sp>
              <p:pic>
                <p:nvPicPr>
                  <p:cNvPr id="356" name="Shape 356" descr="thuterni"/>
                  <p:cNvPicPr preferRelativeResize="0"/>
                  <p:nvPr/>
                </p:nvPicPr>
                <p:blipFill rotWithShape="1">
                  <a:blip r:embed="rId4">
                    <a:alphaModFix/>
                  </a:blip>
                  <a:srcRect/>
                  <a:stretch/>
                </p:blipFill>
                <p:spPr>
                  <a:xfrm rot="4008292">
                    <a:off x="3413289" y="1234536"/>
                    <a:ext cx="251217" cy="1112327"/>
                  </a:xfrm>
                  <a:prstGeom prst="rect">
                    <a:avLst/>
                  </a:prstGeom>
                  <a:noFill/>
                  <a:ln>
                    <a:noFill/>
                  </a:ln>
                </p:spPr>
              </p:pic>
              <p:sp>
                <p:nvSpPr>
                  <p:cNvPr id="357" name="Shape 357"/>
                  <p:cNvSpPr/>
                  <p:nvPr/>
                </p:nvSpPr>
                <p:spPr>
                  <a:xfrm>
                    <a:off x="4114800" y="1489075"/>
                    <a:ext cx="76200" cy="76200"/>
                  </a:xfrm>
                  <a:prstGeom prst="ellipse">
                    <a:avLst/>
                  </a:prstGeom>
                  <a:solidFill>
                    <a:schemeClr val="dk1"/>
                  </a:solidFill>
                  <a:ln w="9525" cap="flat" cmpd="sng">
                    <a:solidFill>
                      <a:schemeClr val="dk1"/>
                    </a:solidFill>
                    <a:prstDash val="solid"/>
                    <a:round/>
                    <a:headEnd type="none" w="med" len="med"/>
                    <a:tailEnd type="none" w="med" len="med"/>
                  </a:ln>
                </p:spPr>
                <p:txBody>
                  <a:bodyPr wrap="square" lIns="91425" tIns="45700" rIns="91425" bIns="45700" anchor="ctr" anchorCtr="0">
                    <a:noAutofit/>
                  </a:bodyPr>
                  <a:lstStyle/>
                  <a:p>
                    <a:pPr marL="0" marR="0" lvl="0" indent="-114300" algn="l" rtl="0">
                      <a:lnSpc>
                        <a:spcPct val="100000"/>
                      </a:lnSpc>
                      <a:spcBef>
                        <a:spcPts val="0"/>
                      </a:spcBef>
                      <a:spcAft>
                        <a:spcPts val="0"/>
                      </a:spcAft>
                      <a:buClr>
                        <a:schemeClr val="dk1"/>
                      </a:buClr>
                      <a:buSzPts val="1800"/>
                      <a:buFont typeface="Century"/>
                      <a:buNone/>
                    </a:pPr>
                    <a:endParaRPr sz="1800" b="0" i="0" u="none" strike="noStrike" cap="none">
                      <a:solidFill>
                        <a:schemeClr val="dk1"/>
                      </a:solidFill>
                      <a:latin typeface="Arial"/>
                      <a:ea typeface="Arial"/>
                      <a:cs typeface="Arial"/>
                      <a:sym typeface="Arial"/>
                    </a:endParaRPr>
                  </a:p>
                </p:txBody>
              </p:sp>
              <p:sp>
                <p:nvSpPr>
                  <p:cNvPr id="358" name="Shape 358"/>
                  <p:cNvSpPr txBox="1"/>
                  <p:nvPr/>
                </p:nvSpPr>
                <p:spPr>
                  <a:xfrm>
                    <a:off x="3324625" y="1981200"/>
                    <a:ext cx="1676400" cy="717265"/>
                  </a:xfrm>
                  <a:prstGeom prst="rect">
                    <a:avLst/>
                  </a:prstGeom>
                  <a:noFill/>
                  <a:ln w="9525" cap="flat" cmpd="sng">
                    <a:solidFill>
                      <a:schemeClr val="dk1"/>
                    </a:solidFill>
                    <a:prstDash val="solid"/>
                    <a:miter lim="800000"/>
                    <a:headEnd type="none" w="med" len="med"/>
                    <a:tailEnd type="none" w="med" len="med"/>
                  </a:ln>
                </p:spPr>
                <p:txBody>
                  <a:bodyPr wrap="square" lIns="91425" tIns="45700" rIns="91425" bIns="45700" anchor="t" anchorCtr="0">
                    <a:noAutofit/>
                  </a:bodyPr>
                  <a:lstStyle/>
                  <a:p>
                    <a:pPr marL="0" marR="0" lvl="0" indent="-69850" algn="ctr" rtl="0">
                      <a:lnSpc>
                        <a:spcPct val="100000"/>
                      </a:lnSpc>
                      <a:spcBef>
                        <a:spcPts val="0"/>
                      </a:spcBef>
                      <a:spcAft>
                        <a:spcPts val="0"/>
                      </a:spcAft>
                      <a:buClr>
                        <a:schemeClr val="dk1"/>
                      </a:buClr>
                      <a:buSzPts val="1100"/>
                      <a:buFont typeface="Arial"/>
                      <a:buNone/>
                    </a:pPr>
                    <a:r>
                      <a:rPr lang="en-US" sz="1100" b="1" i="0" u="sng" strike="noStrike" cap="none" dirty="0">
                        <a:solidFill>
                          <a:schemeClr val="dk1"/>
                        </a:solidFill>
                        <a:latin typeface="Arial"/>
                        <a:ea typeface="Arial"/>
                        <a:cs typeface="Arial"/>
                        <a:sym typeface="Arial"/>
                      </a:rPr>
                      <a:t>Apogee</a:t>
                    </a:r>
                  </a:p>
                  <a:p>
                    <a:pPr marL="0" marR="0" lvl="0" indent="-69850" algn="ctr" rtl="0">
                      <a:lnSpc>
                        <a:spcPct val="100000"/>
                      </a:lnSpc>
                      <a:spcBef>
                        <a:spcPts val="55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t = 201 sec</a:t>
                    </a:r>
                    <a:br>
                      <a:rPr lang="en-US" sz="1100" b="0" i="0" u="none" strike="noStrike" cap="none" dirty="0">
                        <a:solidFill>
                          <a:schemeClr val="dk1"/>
                        </a:solidFill>
                        <a:latin typeface="Arial"/>
                        <a:ea typeface="Arial"/>
                        <a:cs typeface="Arial"/>
                        <a:sym typeface="Arial"/>
                      </a:rPr>
                    </a:br>
                    <a:r>
                      <a:rPr lang="en-US" sz="1100" b="0" i="0" u="none" strike="noStrike" cap="none" dirty="0">
                        <a:solidFill>
                          <a:schemeClr val="dk1"/>
                        </a:solidFill>
                        <a:latin typeface="Arial"/>
                        <a:ea typeface="Arial"/>
                        <a:cs typeface="Arial"/>
                        <a:sym typeface="Arial"/>
                      </a:rPr>
                      <a:t>Altitude: ≈156 km</a:t>
                    </a:r>
                  </a:p>
                </p:txBody>
              </p:sp>
              <p:cxnSp>
                <p:nvCxnSpPr>
                  <p:cNvPr id="359" name="Shape 359"/>
                  <p:cNvCxnSpPr/>
                  <p:nvPr/>
                </p:nvCxnSpPr>
                <p:spPr>
                  <a:xfrm rot="10800000">
                    <a:off x="4143375" y="1600200"/>
                    <a:ext cx="0" cy="381000"/>
                  </a:xfrm>
                  <a:prstGeom prst="straightConnector1">
                    <a:avLst/>
                  </a:prstGeom>
                  <a:noFill/>
                  <a:ln w="9525" cap="flat" cmpd="sng">
                    <a:solidFill>
                      <a:schemeClr val="dk1"/>
                    </a:solidFill>
                    <a:prstDash val="solid"/>
                    <a:round/>
                    <a:headEnd type="none" w="med" len="med"/>
                    <a:tailEnd type="triangle" w="lg" len="lg"/>
                  </a:ln>
                </p:spPr>
              </p:cxnSp>
              <p:sp>
                <p:nvSpPr>
                  <p:cNvPr id="360" name="Shape 360"/>
                  <p:cNvSpPr/>
                  <p:nvPr/>
                </p:nvSpPr>
                <p:spPr>
                  <a:xfrm>
                    <a:off x="1127412" y="4674168"/>
                    <a:ext cx="76201" cy="76200"/>
                  </a:xfrm>
                  <a:prstGeom prst="ellipse">
                    <a:avLst/>
                  </a:prstGeom>
                  <a:solidFill>
                    <a:schemeClr val="dk1"/>
                  </a:solidFill>
                  <a:ln w="9525" cap="flat" cmpd="sng">
                    <a:solidFill>
                      <a:schemeClr val="dk1"/>
                    </a:solidFill>
                    <a:prstDash val="solid"/>
                    <a:round/>
                    <a:headEnd type="none" w="med" len="med"/>
                    <a:tailEnd type="none" w="med" len="med"/>
                  </a:ln>
                </p:spPr>
                <p:txBody>
                  <a:bodyPr wrap="square" lIns="91425" tIns="45700" rIns="91425" bIns="45700" anchor="ctr" anchorCtr="0">
                    <a:noAutofit/>
                  </a:bodyPr>
                  <a:lstStyle/>
                  <a:p>
                    <a:pPr marL="0" marR="0" lvl="0" indent="-114300" algn="l" rtl="0">
                      <a:lnSpc>
                        <a:spcPct val="100000"/>
                      </a:lnSpc>
                      <a:spcBef>
                        <a:spcPts val="0"/>
                      </a:spcBef>
                      <a:spcAft>
                        <a:spcPts val="0"/>
                      </a:spcAft>
                      <a:buClr>
                        <a:schemeClr val="dk1"/>
                      </a:buClr>
                      <a:buSzPts val="1800"/>
                      <a:buFont typeface="Century"/>
                      <a:buNone/>
                    </a:pPr>
                    <a:endParaRPr sz="1800" b="0" i="0" u="none" strike="noStrike" cap="none">
                      <a:solidFill>
                        <a:schemeClr val="dk1"/>
                      </a:solidFill>
                      <a:latin typeface="Arial"/>
                      <a:ea typeface="Arial"/>
                      <a:cs typeface="Arial"/>
                      <a:sym typeface="Arial"/>
                    </a:endParaRPr>
                  </a:p>
                </p:txBody>
              </p:sp>
              <p:sp>
                <p:nvSpPr>
                  <p:cNvPr id="361" name="Shape 361"/>
                  <p:cNvSpPr txBox="1"/>
                  <p:nvPr/>
                </p:nvSpPr>
                <p:spPr>
                  <a:xfrm>
                    <a:off x="1552158" y="4353618"/>
                    <a:ext cx="1298700" cy="717300"/>
                  </a:xfrm>
                  <a:prstGeom prst="rect">
                    <a:avLst/>
                  </a:prstGeom>
                  <a:noFill/>
                  <a:ln w="9525" cap="flat" cmpd="sng">
                    <a:solidFill>
                      <a:schemeClr val="dk1"/>
                    </a:solidFill>
                    <a:prstDash val="solid"/>
                    <a:miter lim="800000"/>
                    <a:headEnd type="none" w="med" len="med"/>
                    <a:tailEnd type="none" w="med" len="med"/>
                  </a:ln>
                </p:spPr>
                <p:txBody>
                  <a:bodyPr wrap="square" lIns="91425" tIns="45700" rIns="91425" bIns="45700" anchor="t" anchorCtr="0">
                    <a:noAutofit/>
                  </a:bodyPr>
                  <a:lstStyle/>
                  <a:p>
                    <a:pPr marL="0" marR="0" lvl="0" indent="-69850" algn="ctr"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t = 5 sec</a:t>
                    </a:r>
                  </a:p>
                  <a:p>
                    <a:pPr marL="0" marR="0" lvl="0" indent="-69850" algn="ctr" rtl="0">
                      <a:lnSpc>
                        <a:spcPct val="100000"/>
                      </a:lnSpc>
                      <a:spcBef>
                        <a:spcPts val="55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Altitude: 1.5 km</a:t>
                    </a:r>
                  </a:p>
                  <a:p>
                    <a:pPr marL="0" marR="0" lvl="0" indent="-69850" algn="ctr" rtl="0">
                      <a:lnSpc>
                        <a:spcPct val="100000"/>
                      </a:lnSpc>
                      <a:spcBef>
                        <a:spcPts val="550"/>
                      </a:spcBef>
                      <a:spcAft>
                        <a:spcPts val="0"/>
                      </a:spcAft>
                      <a:buClr>
                        <a:schemeClr val="dk1"/>
                      </a:buClr>
                      <a:buSzPts val="1100"/>
                      <a:buFont typeface="Arial"/>
                      <a:buNone/>
                    </a:pPr>
                    <a:r>
                      <a:rPr lang="en-US" sz="1100" b="1" i="0" u="none" strike="noStrike" cap="none" dirty="0">
                        <a:solidFill>
                          <a:schemeClr val="dk1"/>
                        </a:solidFill>
                        <a:latin typeface="Arial"/>
                        <a:ea typeface="Arial"/>
                        <a:cs typeface="Arial"/>
                        <a:sym typeface="Arial"/>
                      </a:rPr>
                      <a:t>Terrier Burnout</a:t>
                    </a:r>
                  </a:p>
                </p:txBody>
              </p:sp>
              <p:cxnSp>
                <p:nvCxnSpPr>
                  <p:cNvPr id="362" name="Shape 362"/>
                  <p:cNvCxnSpPr>
                    <a:cxnSpLocks/>
                  </p:cNvCxnSpPr>
                  <p:nvPr/>
                </p:nvCxnSpPr>
                <p:spPr>
                  <a:xfrm flipH="1" flipV="1">
                    <a:off x="1196935" y="4712268"/>
                    <a:ext cx="256645" cy="156154"/>
                  </a:xfrm>
                  <a:prstGeom prst="straightConnector1">
                    <a:avLst/>
                  </a:prstGeom>
                  <a:noFill/>
                  <a:ln w="9525" cap="flat" cmpd="sng">
                    <a:solidFill>
                      <a:schemeClr val="dk1"/>
                    </a:solidFill>
                    <a:prstDash val="solid"/>
                    <a:round/>
                    <a:headEnd type="none" w="med" len="med"/>
                    <a:tailEnd type="triangle" w="lg" len="lg"/>
                  </a:ln>
                </p:spPr>
              </p:cxnSp>
              <p:sp>
                <p:nvSpPr>
                  <p:cNvPr id="363" name="Shape 363"/>
                  <p:cNvSpPr/>
                  <p:nvPr/>
                </p:nvSpPr>
                <p:spPr>
                  <a:xfrm>
                    <a:off x="7391400" y="4953000"/>
                    <a:ext cx="76200" cy="76200"/>
                  </a:xfrm>
                  <a:prstGeom prst="ellipse">
                    <a:avLst/>
                  </a:prstGeom>
                  <a:solidFill>
                    <a:schemeClr val="dk1"/>
                  </a:solidFill>
                  <a:ln w="9525" cap="flat" cmpd="sng">
                    <a:solidFill>
                      <a:schemeClr val="dk1"/>
                    </a:solidFill>
                    <a:prstDash val="solid"/>
                    <a:round/>
                    <a:headEnd type="none" w="med" len="med"/>
                    <a:tailEnd type="none" w="med" len="med"/>
                  </a:ln>
                </p:spPr>
                <p:txBody>
                  <a:bodyPr wrap="square" lIns="91425" tIns="45700" rIns="91425" bIns="45700" anchor="ctr" anchorCtr="0">
                    <a:noAutofit/>
                  </a:bodyPr>
                  <a:lstStyle/>
                  <a:p>
                    <a:pPr marL="0" marR="0" lvl="0" indent="-114300" algn="l" rtl="0">
                      <a:lnSpc>
                        <a:spcPct val="100000"/>
                      </a:lnSpc>
                      <a:spcBef>
                        <a:spcPts val="0"/>
                      </a:spcBef>
                      <a:spcAft>
                        <a:spcPts val="0"/>
                      </a:spcAft>
                      <a:buClr>
                        <a:schemeClr val="dk1"/>
                      </a:buClr>
                      <a:buSzPts val="1800"/>
                      <a:buFont typeface="Century"/>
                      <a:buNone/>
                    </a:pPr>
                    <a:endParaRPr sz="1800" b="0" i="0" u="none" strike="noStrike" cap="none">
                      <a:solidFill>
                        <a:schemeClr val="dk1"/>
                      </a:solidFill>
                      <a:latin typeface="Arial"/>
                      <a:ea typeface="Arial"/>
                      <a:cs typeface="Arial"/>
                      <a:sym typeface="Arial"/>
                    </a:endParaRPr>
                  </a:p>
                </p:txBody>
              </p:sp>
              <p:cxnSp>
                <p:nvCxnSpPr>
                  <p:cNvPr id="364" name="Shape 364"/>
                  <p:cNvCxnSpPr/>
                  <p:nvPr/>
                </p:nvCxnSpPr>
                <p:spPr>
                  <a:xfrm flipH="1">
                    <a:off x="7543800" y="4502335"/>
                    <a:ext cx="465525" cy="450665"/>
                  </a:xfrm>
                  <a:prstGeom prst="straightConnector1">
                    <a:avLst/>
                  </a:prstGeom>
                  <a:noFill/>
                  <a:ln w="9525" cap="flat" cmpd="sng">
                    <a:solidFill>
                      <a:schemeClr val="dk1"/>
                    </a:solidFill>
                    <a:prstDash val="solid"/>
                    <a:round/>
                    <a:headEnd type="none" w="med" len="med"/>
                    <a:tailEnd type="triangle" w="lg" len="lg"/>
                  </a:ln>
                </p:spPr>
              </p:cxnSp>
              <p:sp>
                <p:nvSpPr>
                  <p:cNvPr id="365" name="Shape 365"/>
                  <p:cNvSpPr txBox="1"/>
                  <p:nvPr/>
                </p:nvSpPr>
                <p:spPr>
                  <a:xfrm>
                    <a:off x="6686550" y="1931409"/>
                    <a:ext cx="1530404" cy="805915"/>
                  </a:xfrm>
                  <a:prstGeom prst="rect">
                    <a:avLst/>
                  </a:prstGeom>
                  <a:noFill/>
                  <a:ln w="9525" cap="flat" cmpd="sng">
                    <a:solidFill>
                      <a:schemeClr val="dk1"/>
                    </a:solidFill>
                    <a:prstDash val="solid"/>
                    <a:miter lim="800000"/>
                    <a:headEnd type="none" w="med" len="med"/>
                    <a:tailEnd type="none" w="med" len="med"/>
                  </a:ln>
                </p:spPr>
                <p:txBody>
                  <a:bodyPr wrap="square" lIns="91425" tIns="45700" rIns="91425" bIns="45700" anchor="t" anchorCtr="0">
                    <a:noAutofit/>
                  </a:bodyPr>
                  <a:lstStyle/>
                  <a:p>
                    <a:pPr marL="0" marR="0" lvl="0" indent="-69850" algn="ctr"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t = 308 sec</a:t>
                    </a:r>
                  </a:p>
                  <a:p>
                    <a:pPr marL="0" marR="0" lvl="0" indent="-69850" algn="ctr" rtl="0">
                      <a:lnSpc>
                        <a:spcPct val="100000"/>
                      </a:lnSpc>
                      <a:spcBef>
                        <a:spcPts val="55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Altitude: 86 km</a:t>
                    </a:r>
                  </a:p>
                  <a:p>
                    <a:pPr marL="0" marR="0" lvl="0" indent="-69850" algn="ctr" rtl="0">
                      <a:lnSpc>
                        <a:spcPct val="100000"/>
                      </a:lnSpc>
                      <a:spcBef>
                        <a:spcPts val="550"/>
                      </a:spcBef>
                      <a:spcAft>
                        <a:spcPts val="0"/>
                      </a:spcAft>
                      <a:buClr>
                        <a:schemeClr val="dk1"/>
                      </a:buClr>
                      <a:buSzPts val="1100"/>
                      <a:buFont typeface="Arial"/>
                      <a:buNone/>
                    </a:pPr>
                    <a:r>
                      <a:rPr lang="en-US" sz="1100" b="1" dirty="0">
                        <a:solidFill>
                          <a:schemeClr val="dk1"/>
                        </a:solidFill>
                      </a:rPr>
                      <a:t>2</a:t>
                    </a:r>
                    <a:r>
                      <a:rPr lang="en-US" sz="1100" b="1" i="0" u="none" strike="noStrike" cap="none" dirty="0">
                        <a:solidFill>
                          <a:schemeClr val="dk1"/>
                        </a:solidFill>
                        <a:latin typeface="Arial"/>
                        <a:ea typeface="Arial"/>
                        <a:cs typeface="Arial"/>
                        <a:sym typeface="Arial"/>
                      </a:rPr>
                      <a:t> sec to Power off</a:t>
                    </a:r>
                  </a:p>
                </p:txBody>
              </p:sp>
              <p:cxnSp>
                <p:nvCxnSpPr>
                  <p:cNvPr id="366" name="Shape 366"/>
                  <p:cNvCxnSpPr/>
                  <p:nvPr/>
                </p:nvCxnSpPr>
                <p:spPr>
                  <a:xfrm rot="5400000">
                    <a:off x="-1828476" y="3352541"/>
                    <a:ext cx="3962340" cy="0"/>
                  </a:xfrm>
                  <a:prstGeom prst="straightConnector1">
                    <a:avLst/>
                  </a:prstGeom>
                  <a:noFill/>
                  <a:ln w="31750" cap="flat" cmpd="sng">
                    <a:solidFill>
                      <a:schemeClr val="dk1"/>
                    </a:solidFill>
                    <a:prstDash val="solid"/>
                    <a:round/>
                    <a:headEnd type="none" w="med" len="med"/>
                    <a:tailEnd type="none" w="med" len="med"/>
                  </a:ln>
                </p:spPr>
              </p:cxnSp>
              <p:sp>
                <p:nvSpPr>
                  <p:cNvPr id="367" name="Shape 367"/>
                  <p:cNvSpPr txBox="1"/>
                  <p:nvPr/>
                </p:nvSpPr>
                <p:spPr>
                  <a:xfrm>
                    <a:off x="0" y="990600"/>
                    <a:ext cx="1371600" cy="381000"/>
                  </a:xfrm>
                  <a:prstGeom prst="rect">
                    <a:avLst/>
                  </a:prstGeom>
                  <a:no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Altitude</a:t>
                    </a:r>
                  </a:p>
                </p:txBody>
              </p:sp>
              <p:cxnSp>
                <p:nvCxnSpPr>
                  <p:cNvPr id="368" name="Shape 368"/>
                  <p:cNvCxnSpPr/>
                  <p:nvPr/>
                </p:nvCxnSpPr>
                <p:spPr>
                  <a:xfrm rot="10800000">
                    <a:off x="151123" y="5525424"/>
                    <a:ext cx="8687787" cy="0"/>
                  </a:xfrm>
                  <a:prstGeom prst="straightConnector1">
                    <a:avLst/>
                  </a:prstGeom>
                  <a:noFill/>
                  <a:ln w="31750" cap="flat" cmpd="sng">
                    <a:solidFill>
                      <a:schemeClr val="dk1"/>
                    </a:solidFill>
                    <a:prstDash val="solid"/>
                    <a:round/>
                    <a:headEnd type="none" w="med" len="med"/>
                    <a:tailEnd type="none" w="med" len="med"/>
                  </a:ln>
                </p:spPr>
              </p:cxnSp>
              <p:sp>
                <p:nvSpPr>
                  <p:cNvPr id="369" name="Shape 369"/>
                  <p:cNvSpPr txBox="1"/>
                  <p:nvPr/>
                </p:nvSpPr>
                <p:spPr>
                  <a:xfrm>
                    <a:off x="7467600" y="5606228"/>
                    <a:ext cx="1371600" cy="539964"/>
                  </a:xfrm>
                  <a:prstGeom prst="rect">
                    <a:avLst/>
                  </a:prstGeom>
                  <a:solidFill>
                    <a:srgbClr val="FFFFFF"/>
                  </a:solidFill>
                  <a:ln w="9525" cap="flat" cmpd="sng">
                    <a:solidFill>
                      <a:schemeClr val="dk1"/>
                    </a:solidFill>
                    <a:prstDash val="solid"/>
                    <a:miter lim="800000"/>
                    <a:headEnd type="none" w="med" len="med"/>
                    <a:tailEnd type="none" w="med" len="med"/>
                  </a:ln>
                </p:spPr>
                <p:txBody>
                  <a:bodyPr wrap="square" lIns="91425" tIns="45700" rIns="91425" bIns="45700" anchor="t" anchorCtr="0">
                    <a:noAutofit/>
                  </a:bodyPr>
                  <a:lstStyle/>
                  <a:p>
                    <a:pPr marL="0" marR="0" lvl="0" indent="-69850" algn="ctr" rtl="0">
                      <a:lnSpc>
                        <a:spcPct val="100000"/>
                      </a:lnSpc>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t = 676</a:t>
                    </a:r>
                  </a:p>
                  <a:p>
                    <a:pPr marL="0" marR="0" lvl="0" indent="-69850" algn="ctr" rtl="0">
                      <a:lnSpc>
                        <a:spcPct val="100000"/>
                      </a:lnSpc>
                      <a:spcBef>
                        <a:spcPts val="550"/>
                      </a:spcBef>
                      <a:spcAft>
                        <a:spcPts val="0"/>
                      </a:spcAft>
                      <a:buClr>
                        <a:schemeClr val="dk1"/>
                      </a:buClr>
                      <a:buSzPts val="1100"/>
                      <a:buFont typeface="Arial"/>
                      <a:buNone/>
                    </a:pPr>
                    <a:r>
                      <a:rPr lang="en-US" sz="1100" b="1" i="0" u="none" strike="noStrike" cap="none">
                        <a:solidFill>
                          <a:schemeClr val="dk1"/>
                        </a:solidFill>
                        <a:latin typeface="Arial"/>
                        <a:ea typeface="Arial"/>
                        <a:cs typeface="Arial"/>
                        <a:sym typeface="Arial"/>
                      </a:rPr>
                      <a:t>Payload Impact</a:t>
                    </a:r>
                  </a:p>
                </p:txBody>
              </p:sp>
              <p:sp>
                <p:nvSpPr>
                  <p:cNvPr id="370" name="Shape 370"/>
                  <p:cNvSpPr txBox="1"/>
                  <p:nvPr/>
                </p:nvSpPr>
                <p:spPr>
                  <a:xfrm>
                    <a:off x="234205" y="2669993"/>
                    <a:ext cx="1219376" cy="1160519"/>
                  </a:xfrm>
                  <a:prstGeom prst="rect">
                    <a:avLst/>
                  </a:prstGeom>
                  <a:solidFill>
                    <a:srgbClr val="FFFFFF"/>
                  </a:solidFill>
                  <a:ln w="9525" cap="flat" cmpd="sng">
                    <a:solidFill>
                      <a:schemeClr val="dk1"/>
                    </a:solidFill>
                    <a:prstDash val="solid"/>
                    <a:miter lim="800000"/>
                    <a:headEnd type="none" w="med" len="med"/>
                    <a:tailEnd type="none" w="med" len="med"/>
                  </a:ln>
                </p:spPr>
                <p:txBody>
                  <a:bodyPr wrap="square" lIns="91425" tIns="45700" rIns="91425" bIns="45700" anchor="t" anchorCtr="0">
                    <a:noAutofit/>
                  </a:bodyPr>
                  <a:lstStyle/>
                  <a:p>
                    <a:pPr marL="0" marR="0" lvl="0" indent="-69850" algn="ctr" rtl="0">
                      <a:lnSpc>
                        <a:spcPct val="100000"/>
                      </a:lnSpc>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t = 0 sec</a:t>
                    </a:r>
                  </a:p>
                  <a:p>
                    <a:pPr marL="0" marR="0" lvl="0" indent="-69850" algn="ctr" rtl="0">
                      <a:lnSpc>
                        <a:spcPct val="100000"/>
                      </a:lnSpc>
                      <a:spcBef>
                        <a:spcPts val="55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Altitude: 0 km</a:t>
                    </a:r>
                  </a:p>
                  <a:p>
                    <a:pPr marL="0" marR="0" lvl="0" indent="-69850" algn="ctr" rtl="0">
                      <a:lnSpc>
                        <a:spcPct val="100000"/>
                      </a:lnSpc>
                      <a:spcBef>
                        <a:spcPts val="550"/>
                      </a:spcBef>
                      <a:spcAft>
                        <a:spcPts val="0"/>
                      </a:spcAft>
                      <a:buClr>
                        <a:schemeClr val="dk1"/>
                      </a:buClr>
                      <a:buSzPts val="1100"/>
                      <a:buFont typeface="Arial"/>
                      <a:buNone/>
                    </a:pPr>
                    <a:r>
                      <a:rPr lang="en-US" sz="1100" b="1" i="0" u="none" strike="noStrike" cap="none">
                        <a:solidFill>
                          <a:schemeClr val="dk1"/>
                        </a:solidFill>
                        <a:latin typeface="Arial"/>
                        <a:ea typeface="Arial"/>
                        <a:cs typeface="Arial"/>
                        <a:sym typeface="Arial"/>
                      </a:rPr>
                      <a:t>Launch Flag Trigge</a:t>
                    </a:r>
                    <a:r>
                      <a:rPr lang="en-US" sz="1100" b="0" i="0" u="none" strike="noStrike" cap="none">
                        <a:solidFill>
                          <a:schemeClr val="dk1"/>
                        </a:solidFill>
                        <a:latin typeface="Arial"/>
                        <a:ea typeface="Arial"/>
                        <a:cs typeface="Arial"/>
                        <a:sym typeface="Arial"/>
                      </a:rPr>
                      <a:t>r/ </a:t>
                    </a:r>
                    <a:r>
                      <a:rPr lang="en-US" sz="1100" b="1" i="0" u="none" strike="noStrike" cap="none">
                        <a:solidFill>
                          <a:schemeClr val="dk1"/>
                        </a:solidFill>
                        <a:latin typeface="Arial"/>
                        <a:ea typeface="Arial"/>
                        <a:cs typeface="Arial"/>
                        <a:sym typeface="Arial"/>
                      </a:rPr>
                      <a:t>All systems on</a:t>
                    </a:r>
                  </a:p>
                </p:txBody>
              </p:sp>
              <p:sp>
                <p:nvSpPr>
                  <p:cNvPr id="371" name="Shape 371"/>
                  <p:cNvSpPr/>
                  <p:nvPr/>
                </p:nvSpPr>
                <p:spPr>
                  <a:xfrm>
                    <a:off x="151136" y="5619694"/>
                    <a:ext cx="3168600" cy="451200"/>
                  </a:xfrm>
                  <a:prstGeom prst="rect">
                    <a:avLst/>
                  </a:prstGeom>
                  <a:solidFill>
                    <a:srgbClr val="FFFFFF"/>
                  </a:solidFill>
                  <a:ln w="9525" cap="flat" cmpd="sng">
                    <a:solidFill>
                      <a:schemeClr val="dk1"/>
                    </a:solidFill>
                    <a:prstDash val="solid"/>
                    <a:miter lim="800000"/>
                    <a:headEnd type="none" w="med" len="med"/>
                    <a:tailEnd type="none" w="med" len="med"/>
                  </a:ln>
                </p:spPr>
                <p:txBody>
                  <a:bodyPr wrap="square" lIns="91425" tIns="45700" rIns="91425" bIns="45700" anchor="t" anchorCtr="0">
                    <a:noAutofit/>
                  </a:bodyPr>
                  <a:lstStyle/>
                  <a:p>
                    <a:pPr marL="0" marR="0" lvl="0" indent="-69850" algn="l" rtl="0">
                      <a:lnSpc>
                        <a:spcPct val="100000"/>
                      </a:lnSpc>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t = -240 sec</a:t>
                    </a:r>
                  </a:p>
                  <a:p>
                    <a:pPr marL="0" marR="0" lvl="0" indent="-69850" algn="l" rtl="0">
                      <a:lnSpc>
                        <a:spcPct val="100000"/>
                      </a:lnSpc>
                      <a:spcBef>
                        <a:spcPts val="0"/>
                      </a:spcBef>
                      <a:spcAft>
                        <a:spcPts val="0"/>
                      </a:spcAft>
                      <a:buClr>
                        <a:schemeClr val="dk1"/>
                      </a:buClr>
                      <a:buSzPts val="1100"/>
                      <a:buFont typeface="Arial"/>
                      <a:buNone/>
                    </a:pPr>
                    <a:r>
                      <a:rPr lang="en-US" sz="1100" b="1" i="1" u="none" strike="noStrike" cap="none">
                        <a:solidFill>
                          <a:schemeClr val="dk1"/>
                        </a:solidFill>
                        <a:latin typeface="Arial"/>
                        <a:ea typeface="Arial"/>
                        <a:cs typeface="Arial"/>
                        <a:sym typeface="Arial"/>
                      </a:rPr>
                      <a:t>Turn on thermocouples/ Pressure Gauge</a:t>
                    </a:r>
                  </a:p>
                </p:txBody>
              </p:sp>
            </p:grpSp>
          </p:grpSp>
          <p:cxnSp>
            <p:nvCxnSpPr>
              <p:cNvPr id="372" name="Shape 372"/>
              <p:cNvCxnSpPr>
                <a:cxnSpLocks/>
              </p:cNvCxnSpPr>
              <p:nvPr/>
            </p:nvCxnSpPr>
            <p:spPr>
              <a:xfrm flipV="1">
                <a:off x="8534401" y="5366945"/>
                <a:ext cx="266260" cy="119455"/>
              </a:xfrm>
              <a:prstGeom prst="straightConnector1">
                <a:avLst/>
              </a:prstGeom>
              <a:noFill/>
              <a:ln w="9525" cap="flat" cmpd="sng">
                <a:solidFill>
                  <a:schemeClr val="dk1"/>
                </a:solidFill>
                <a:prstDash val="solid"/>
                <a:round/>
                <a:headEnd type="none" w="med" len="med"/>
                <a:tailEnd type="triangle" w="lg" len="lg"/>
              </a:ln>
            </p:spPr>
          </p:cxnSp>
          <p:sp>
            <p:nvSpPr>
              <p:cNvPr id="373" name="Shape 373"/>
              <p:cNvSpPr txBox="1"/>
              <p:nvPr/>
            </p:nvSpPr>
            <p:spPr>
              <a:xfrm>
                <a:off x="7638157" y="3698020"/>
                <a:ext cx="1371600" cy="805915"/>
              </a:xfrm>
              <a:prstGeom prst="rect">
                <a:avLst/>
              </a:prstGeom>
              <a:noFill/>
              <a:ln w="9525" cap="flat" cmpd="sng">
                <a:solidFill>
                  <a:schemeClr val="dk1"/>
                </a:solidFill>
                <a:prstDash val="solid"/>
                <a:miter lim="800000"/>
                <a:headEnd type="none" w="med" len="med"/>
                <a:tailEnd type="none" w="med" len="med"/>
              </a:ln>
            </p:spPr>
            <p:txBody>
              <a:bodyPr wrap="square" lIns="91425" tIns="45700" rIns="91425" bIns="45700" anchor="t" anchorCtr="0">
                <a:noAutofit/>
              </a:bodyPr>
              <a:lstStyle/>
              <a:p>
                <a:pPr marL="0" marR="0" lvl="0" indent="-69850" algn="ctr" rtl="0">
                  <a:lnSpc>
                    <a:spcPct val="100000"/>
                  </a:lnSpc>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t = 470 sec </a:t>
                </a:r>
              </a:p>
              <a:p>
                <a:pPr marL="0" marR="0" lvl="0" indent="-69850" algn="ctr" rtl="0">
                  <a:lnSpc>
                    <a:spcPct val="100000"/>
                  </a:lnSpc>
                  <a:spcBef>
                    <a:spcPts val="55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4.7 km</a:t>
                </a:r>
              </a:p>
              <a:p>
                <a:pPr marL="0" marR="0" lvl="0" indent="-69850" algn="ctr" rtl="0">
                  <a:lnSpc>
                    <a:spcPct val="100000"/>
                  </a:lnSpc>
                  <a:spcBef>
                    <a:spcPts val="550"/>
                  </a:spcBef>
                  <a:spcAft>
                    <a:spcPts val="0"/>
                  </a:spcAft>
                  <a:buClr>
                    <a:schemeClr val="dk1"/>
                  </a:buClr>
                  <a:buSzPts val="1100"/>
                  <a:buFont typeface="Arial"/>
                  <a:buNone/>
                </a:pPr>
                <a:r>
                  <a:rPr lang="en-US" sz="1100" b="1" i="0" u="none" strike="noStrike" cap="none">
                    <a:solidFill>
                      <a:schemeClr val="dk1"/>
                    </a:solidFill>
                    <a:latin typeface="Arial"/>
                    <a:ea typeface="Arial"/>
                    <a:cs typeface="Arial"/>
                    <a:sym typeface="Arial"/>
                  </a:rPr>
                  <a:t>Chute Deploys</a:t>
                </a:r>
              </a:p>
            </p:txBody>
          </p:sp>
        </p:grpSp>
        <p:sp>
          <p:nvSpPr>
            <p:cNvPr id="374" name="Shape 374"/>
            <p:cNvSpPr txBox="1"/>
            <p:nvPr/>
          </p:nvSpPr>
          <p:spPr>
            <a:xfrm>
              <a:off x="4735085" y="3560554"/>
              <a:ext cx="1687800" cy="769500"/>
            </a:xfrm>
            <a:prstGeom prst="rect">
              <a:avLst/>
            </a:prstGeom>
            <a:noFill/>
            <a:ln w="9525" cap="flat" cmpd="sng">
              <a:solidFill>
                <a:schemeClr val="dk1"/>
              </a:solidFill>
              <a:prstDash val="solid"/>
              <a:miter lim="800000"/>
              <a:headEnd type="none" w="med" len="med"/>
              <a:tailEnd type="none" w="med" len="med"/>
            </a:ln>
          </p:spPr>
          <p:txBody>
            <a:bodyPr wrap="square" lIns="91425" tIns="45700" rIns="91425" bIns="45700" anchor="t" anchorCtr="0">
              <a:noAutofit/>
            </a:bodyPr>
            <a:lstStyle/>
            <a:p>
              <a:pPr marL="0" marR="0" lvl="0" indent="-69850" algn="ctr" rtl="0">
                <a:lnSpc>
                  <a:spcPct val="100000"/>
                </a:lnSpc>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t = 338 sec</a:t>
              </a:r>
            </a:p>
            <a:p>
              <a:pPr marL="0" marR="0" lvl="0" indent="-69850" algn="ctr" rtl="0">
                <a:lnSpc>
                  <a:spcPct val="100000"/>
                </a:lnSpc>
                <a:spcBef>
                  <a:spcPts val="55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Altitude: 68.9 km</a:t>
              </a:r>
            </a:p>
            <a:p>
              <a:pPr marL="0" marR="0" lvl="0" indent="-69850" algn="ctr" rtl="0">
                <a:lnSpc>
                  <a:spcPct val="100000"/>
                </a:lnSpc>
                <a:spcBef>
                  <a:spcPts val="550"/>
                </a:spcBef>
                <a:spcAft>
                  <a:spcPts val="0"/>
                </a:spcAft>
                <a:buClr>
                  <a:schemeClr val="dk1"/>
                </a:buClr>
                <a:buSzPts val="1100"/>
                <a:buFont typeface="Arial"/>
                <a:buNone/>
              </a:pPr>
              <a:r>
                <a:rPr lang="en-US" sz="1100" b="1" i="0" u="none" strike="noStrike" cap="none">
                  <a:solidFill>
                    <a:schemeClr val="dk1"/>
                  </a:solidFill>
                  <a:latin typeface="Arial"/>
                  <a:ea typeface="Arial"/>
                  <a:cs typeface="Arial"/>
                  <a:sym typeface="Arial"/>
                </a:rPr>
                <a:t>Payloads Power OFF</a:t>
              </a:r>
            </a:p>
          </p:txBody>
        </p:sp>
        <p:cxnSp>
          <p:nvCxnSpPr>
            <p:cNvPr id="375" name="Shape 375"/>
            <p:cNvCxnSpPr/>
            <p:nvPr/>
          </p:nvCxnSpPr>
          <p:spPr>
            <a:xfrm rot="10800000" flipH="1">
              <a:off x="5860027" y="3233662"/>
              <a:ext cx="364480" cy="326891"/>
            </a:xfrm>
            <a:prstGeom prst="straightConnector1">
              <a:avLst/>
            </a:prstGeom>
            <a:noFill/>
            <a:ln w="9525" cap="flat" cmpd="sng">
              <a:solidFill>
                <a:schemeClr val="dk1"/>
              </a:solidFill>
              <a:prstDash val="solid"/>
              <a:round/>
              <a:headEnd type="none" w="med" len="med"/>
              <a:tailEnd type="triangle" w="lg" len="lg"/>
            </a:ln>
          </p:spPr>
        </p:cxnSp>
        <p:sp>
          <p:nvSpPr>
            <p:cNvPr id="376" name="Shape 376"/>
            <p:cNvSpPr/>
            <p:nvPr/>
          </p:nvSpPr>
          <p:spPr>
            <a:xfrm>
              <a:off x="6248400" y="3124200"/>
              <a:ext cx="76846" cy="72751"/>
            </a:xfrm>
            <a:prstGeom prst="ellipse">
              <a:avLst/>
            </a:prstGeom>
            <a:solidFill>
              <a:schemeClr val="dk1"/>
            </a:solidFill>
            <a:ln w="9525" cap="flat" cmpd="sng">
              <a:solidFill>
                <a:schemeClr val="dk1"/>
              </a:solidFill>
              <a:prstDash val="solid"/>
              <a:round/>
              <a:headEnd type="none" w="med" len="med"/>
              <a:tailEnd type="none" w="med" len="med"/>
            </a:ln>
          </p:spPr>
          <p:txBody>
            <a:bodyPr wrap="square" lIns="91425" tIns="45700" rIns="91425" bIns="45700" anchor="ctr" anchorCtr="0">
              <a:noAutofit/>
            </a:bodyPr>
            <a:lstStyle/>
            <a:p>
              <a:pPr marL="0" marR="0" lvl="0" indent="-114300" algn="l" rtl="0">
                <a:lnSpc>
                  <a:spcPct val="100000"/>
                </a:lnSpc>
                <a:spcBef>
                  <a:spcPts val="0"/>
                </a:spcBef>
                <a:spcAft>
                  <a:spcPts val="0"/>
                </a:spcAft>
                <a:buClr>
                  <a:schemeClr val="dk1"/>
                </a:buClr>
                <a:buSzPts val="1800"/>
                <a:buFont typeface="Century"/>
                <a:buNone/>
              </a:pPr>
              <a:endParaRPr sz="1800" b="0" i="0" u="none" strike="noStrike" cap="none">
                <a:solidFill>
                  <a:schemeClr val="dk1"/>
                </a:solidFill>
                <a:latin typeface="Arial"/>
                <a:ea typeface="Arial"/>
                <a:cs typeface="Arial"/>
                <a:sym typeface="Arial"/>
              </a:endParaRPr>
            </a:p>
          </p:txBody>
        </p:sp>
        <p:sp>
          <p:nvSpPr>
            <p:cNvPr id="379" name="Shape 379"/>
            <p:cNvSpPr/>
            <p:nvPr/>
          </p:nvSpPr>
          <p:spPr>
            <a:xfrm>
              <a:off x="1756326" y="3443901"/>
              <a:ext cx="76846" cy="72751"/>
            </a:xfrm>
            <a:prstGeom prst="ellipse">
              <a:avLst/>
            </a:prstGeom>
            <a:solidFill>
              <a:schemeClr val="dk1"/>
            </a:solidFill>
            <a:ln w="9525" cap="flat" cmpd="sng">
              <a:solidFill>
                <a:schemeClr val="dk1"/>
              </a:solidFill>
              <a:prstDash val="solid"/>
              <a:round/>
              <a:headEnd type="none" w="med" len="med"/>
              <a:tailEnd type="none" w="med" len="med"/>
            </a:ln>
          </p:spPr>
          <p:txBody>
            <a:bodyPr wrap="square" lIns="91425" tIns="45700" rIns="91425" bIns="45700" anchor="ctr" anchorCtr="0">
              <a:noAutofit/>
            </a:bodyPr>
            <a:lstStyle/>
            <a:p>
              <a:pPr marL="0" marR="0" lvl="0" indent="-114300" algn="l" rtl="0">
                <a:lnSpc>
                  <a:spcPct val="100000"/>
                </a:lnSpc>
                <a:spcBef>
                  <a:spcPts val="0"/>
                </a:spcBef>
                <a:spcAft>
                  <a:spcPts val="0"/>
                </a:spcAft>
                <a:buClr>
                  <a:schemeClr val="dk1"/>
                </a:buClr>
                <a:buSzPts val="1800"/>
                <a:buFont typeface="Century"/>
                <a:buNone/>
              </a:pPr>
              <a:endParaRPr sz="1800" b="0" i="0" u="none" strike="noStrike" cap="none">
                <a:solidFill>
                  <a:schemeClr val="dk1"/>
                </a:solidFill>
                <a:latin typeface="Arial"/>
                <a:ea typeface="Arial"/>
                <a:cs typeface="Arial"/>
                <a:sym typeface="Arial"/>
              </a:endParaRPr>
            </a:p>
          </p:txBody>
        </p:sp>
        <p:sp>
          <p:nvSpPr>
            <p:cNvPr id="380" name="Shape 380"/>
            <p:cNvSpPr txBox="1"/>
            <p:nvPr/>
          </p:nvSpPr>
          <p:spPr>
            <a:xfrm>
              <a:off x="2017371" y="3202150"/>
              <a:ext cx="1629900" cy="803400"/>
            </a:xfrm>
            <a:prstGeom prst="rect">
              <a:avLst/>
            </a:prstGeom>
            <a:noFill/>
            <a:ln w="9525" cap="flat" cmpd="sng">
              <a:solidFill>
                <a:schemeClr val="dk1"/>
              </a:solidFill>
              <a:prstDash val="solid"/>
              <a:miter lim="800000"/>
              <a:headEnd type="none" w="med" len="med"/>
              <a:tailEnd type="none" w="med" len="med"/>
            </a:ln>
          </p:spPr>
          <p:txBody>
            <a:bodyPr wrap="square" lIns="91425" tIns="45700" rIns="91425" bIns="45700" anchor="t" anchorCtr="0">
              <a:noAutofit/>
            </a:bodyPr>
            <a:lstStyle/>
            <a:p>
              <a:pPr marL="0" marR="0" lvl="0" indent="-69850" algn="ctr" rtl="0">
                <a:lnSpc>
                  <a:spcPct val="80000"/>
                </a:lnSpc>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t = 29 sec</a:t>
              </a:r>
            </a:p>
            <a:p>
              <a:pPr marL="0" marR="0" lvl="0" indent="-69850" algn="ctr" rtl="0">
                <a:lnSpc>
                  <a:spcPct val="80000"/>
                </a:lnSpc>
                <a:spcBef>
                  <a:spcPts val="55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Altitude: 17 km </a:t>
              </a:r>
            </a:p>
            <a:p>
              <a:pPr marL="0" marR="0" lvl="0" indent="-69850" algn="ctr" rtl="0">
                <a:lnSpc>
                  <a:spcPct val="80000"/>
                </a:lnSpc>
                <a:spcBef>
                  <a:spcPts val="550"/>
                </a:spcBef>
                <a:spcAft>
                  <a:spcPts val="0"/>
                </a:spcAft>
                <a:buClr>
                  <a:schemeClr val="dk1"/>
                </a:buClr>
                <a:buSzPts val="1100"/>
                <a:buFont typeface="Arial"/>
                <a:buNone/>
              </a:pPr>
              <a:r>
                <a:rPr lang="en-US" sz="1100" b="1" i="0" u="none" strike="noStrike" cap="none">
                  <a:solidFill>
                    <a:schemeClr val="dk1"/>
                  </a:solidFill>
                  <a:latin typeface="Arial"/>
                  <a:ea typeface="Arial"/>
                  <a:cs typeface="Arial"/>
                  <a:sym typeface="Arial"/>
                </a:rPr>
                <a:t>Malemute</a:t>
              </a:r>
              <a:r>
                <a:rPr lang="en-US" sz="1100" b="1">
                  <a:solidFill>
                    <a:schemeClr val="dk1"/>
                  </a:solidFill>
                </a:rPr>
                <a:t> </a:t>
              </a:r>
              <a:r>
                <a:rPr lang="en-US" sz="1100" b="1" i="0" u="none" strike="noStrike" cap="none">
                  <a:solidFill>
                    <a:schemeClr val="dk1"/>
                  </a:solidFill>
                  <a:latin typeface="Arial"/>
                  <a:ea typeface="Arial"/>
                  <a:cs typeface="Arial"/>
                  <a:sym typeface="Arial"/>
                </a:rPr>
                <a:t>Burnout</a:t>
              </a:r>
            </a:p>
          </p:txBody>
        </p:sp>
        <p:cxnSp>
          <p:nvCxnSpPr>
            <p:cNvPr id="381" name="Shape 381"/>
            <p:cNvCxnSpPr/>
            <p:nvPr/>
          </p:nvCxnSpPr>
          <p:spPr>
            <a:xfrm rot="10800000">
              <a:off x="1833171" y="3512318"/>
              <a:ext cx="158629" cy="156734"/>
            </a:xfrm>
            <a:prstGeom prst="straightConnector1">
              <a:avLst/>
            </a:prstGeom>
            <a:noFill/>
            <a:ln w="9525" cap="flat" cmpd="sng">
              <a:solidFill>
                <a:schemeClr val="dk1"/>
              </a:solidFill>
              <a:prstDash val="solid"/>
              <a:round/>
              <a:headEnd type="none" w="med" len="med"/>
              <a:tailEnd type="triangle" w="lg" len="lg"/>
            </a:ln>
          </p:spPr>
        </p:cxnSp>
      </p:grpSp>
      <p:sp>
        <p:nvSpPr>
          <p:cNvPr id="382" name="Shape 382"/>
          <p:cNvSpPr/>
          <p:nvPr/>
        </p:nvSpPr>
        <p:spPr>
          <a:xfrm>
            <a:off x="638835" y="4903023"/>
            <a:ext cx="91440" cy="91440"/>
          </a:xfrm>
          <a:prstGeom prst="ellipse">
            <a:avLst/>
          </a:prstGeom>
          <a:solidFill>
            <a:schemeClr val="dk1"/>
          </a:solidFill>
          <a:ln w="9525" cap="flat" cmpd="sng">
            <a:solidFill>
              <a:schemeClr val="dk1"/>
            </a:solidFill>
            <a:prstDash val="solid"/>
            <a:round/>
            <a:headEnd type="none" w="med" len="med"/>
            <a:tailEnd type="none" w="med" len="med"/>
          </a:ln>
        </p:spPr>
        <p:txBody>
          <a:bodyPr wrap="square" lIns="91425" tIns="45700" rIns="91425" bIns="45700" anchor="ctr" anchorCtr="0">
            <a:noAutofit/>
          </a:bodyPr>
          <a:lstStyle/>
          <a:p>
            <a:pPr marL="0" marR="0" lvl="0" indent="-114300" algn="l" rtl="0">
              <a:lnSpc>
                <a:spcPct val="100000"/>
              </a:lnSpc>
              <a:spcBef>
                <a:spcPts val="0"/>
              </a:spcBef>
              <a:spcAft>
                <a:spcPts val="0"/>
              </a:spcAft>
              <a:buClr>
                <a:schemeClr val="dk1"/>
              </a:buClr>
              <a:buSzPts val="1800"/>
              <a:buFont typeface="Century"/>
              <a:buNone/>
            </a:pPr>
            <a:endParaRPr sz="1800" b="0" i="0" u="none" strike="noStrike" cap="none">
              <a:solidFill>
                <a:schemeClr val="dk1"/>
              </a:solidFill>
              <a:latin typeface="Arial"/>
              <a:ea typeface="Arial"/>
              <a:cs typeface="Arial"/>
              <a:sym typeface="Arial"/>
            </a:endParaRPr>
          </a:p>
        </p:txBody>
      </p:sp>
      <p:sp>
        <p:nvSpPr>
          <p:cNvPr id="383" name="Shape 383"/>
          <p:cNvSpPr/>
          <p:nvPr/>
        </p:nvSpPr>
        <p:spPr>
          <a:xfrm>
            <a:off x="8524549" y="5036324"/>
            <a:ext cx="74758" cy="72751"/>
          </a:xfrm>
          <a:prstGeom prst="ellipse">
            <a:avLst/>
          </a:prstGeom>
          <a:solidFill>
            <a:schemeClr val="dk1"/>
          </a:solidFill>
          <a:ln w="9525" cap="flat" cmpd="sng">
            <a:solidFill>
              <a:schemeClr val="dk1"/>
            </a:solidFill>
            <a:prstDash val="solid"/>
            <a:round/>
            <a:headEnd type="none" w="med" len="med"/>
            <a:tailEnd type="none" w="med" len="med"/>
          </a:ln>
        </p:spPr>
        <p:txBody>
          <a:bodyPr wrap="square" lIns="91425" tIns="45700" rIns="91425" bIns="45700" anchor="ctr" anchorCtr="0">
            <a:noAutofit/>
          </a:bodyPr>
          <a:lstStyle/>
          <a:p>
            <a:pPr marL="0" marR="0" lvl="0" indent="-114300" algn="l" rtl="0">
              <a:lnSpc>
                <a:spcPct val="100000"/>
              </a:lnSpc>
              <a:spcBef>
                <a:spcPts val="0"/>
              </a:spcBef>
              <a:spcAft>
                <a:spcPts val="0"/>
              </a:spcAft>
              <a:buClr>
                <a:schemeClr val="dk1"/>
              </a:buClr>
              <a:buSzPts val="1800"/>
              <a:buFont typeface="Century"/>
              <a:buNone/>
            </a:pPr>
            <a:endParaRPr sz="1800" b="0" i="0" u="none" strike="noStrike" cap="none">
              <a:solidFill>
                <a:schemeClr val="dk1"/>
              </a:solidFill>
              <a:latin typeface="Arial"/>
              <a:ea typeface="Arial"/>
              <a:cs typeface="Arial"/>
              <a:sym typeface="Arial"/>
            </a:endParaRPr>
          </a:p>
        </p:txBody>
      </p:sp>
      <p:sp>
        <p:nvSpPr>
          <p:cNvPr id="384" name="Shape 384"/>
          <p:cNvSpPr txBox="1"/>
          <p:nvPr/>
        </p:nvSpPr>
        <p:spPr>
          <a:xfrm>
            <a:off x="3948071" y="5362075"/>
            <a:ext cx="3280556" cy="246221"/>
          </a:xfrm>
          <a:prstGeom prst="rect">
            <a:avLst/>
          </a:prstGeom>
          <a:noFill/>
          <a:ln>
            <a:noFill/>
          </a:ln>
        </p:spPr>
        <p:txBody>
          <a:bodyPr wrap="square" lIns="91425" tIns="45700" rIns="91425" bIns="45700" anchor="t" anchorCtr="0">
            <a:noAutofit/>
          </a:bodyPr>
          <a:lstStyle/>
          <a:p>
            <a:pPr marL="61913" marR="0" lvl="0" indent="-125413" algn="l" rtl="0">
              <a:lnSpc>
                <a:spcPct val="100000"/>
              </a:lnSpc>
              <a:spcBef>
                <a:spcPts val="0"/>
              </a:spcBef>
              <a:spcAft>
                <a:spcPts val="0"/>
              </a:spcAft>
              <a:buClr>
                <a:schemeClr val="dk1"/>
              </a:buClr>
              <a:buSzPts val="1000"/>
              <a:buFont typeface="Arial"/>
              <a:buNone/>
            </a:pPr>
            <a:r>
              <a:rPr lang="en-US" sz="1000" b="0" i="0" u="none" strike="noStrike" cap="none" dirty="0">
                <a:solidFill>
                  <a:schemeClr val="dk1"/>
                </a:solidFill>
                <a:latin typeface="Arial"/>
                <a:ea typeface="Arial"/>
                <a:cs typeface="Arial"/>
                <a:sym typeface="Arial"/>
              </a:rPr>
              <a:t>*Using </a:t>
            </a:r>
            <a:r>
              <a:rPr lang="en-US" sz="1000" b="1" i="0" u="none" strike="noStrike" cap="none" dirty="0">
                <a:solidFill>
                  <a:schemeClr val="dk1"/>
                </a:solidFill>
                <a:latin typeface="Arial"/>
                <a:ea typeface="Arial"/>
                <a:cs typeface="Arial"/>
                <a:sym typeface="Arial"/>
              </a:rPr>
              <a:t>Mission Time Line 46.005/Koehler rev. 8/5/13</a:t>
            </a:r>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238</TotalTime>
  <Words>3936</Words>
  <Application>Microsoft Office PowerPoint</Application>
  <PresentationFormat>On-screen Show (4:3)</PresentationFormat>
  <Paragraphs>1060</Paragraphs>
  <Slides>74</Slides>
  <Notes>65</Notes>
  <HiddenSlides>0</HiddenSlides>
  <MMClips>0</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1</vt:i4>
      </vt:variant>
      <vt:variant>
        <vt:lpstr>Slide Titles</vt:lpstr>
      </vt:variant>
      <vt:variant>
        <vt:i4>74</vt:i4>
      </vt:variant>
    </vt:vector>
  </HeadingPairs>
  <TitlesOfParts>
    <vt:vector size="84" baseType="lpstr">
      <vt:lpstr>Arial</vt:lpstr>
      <vt:lpstr>Calibri</vt:lpstr>
      <vt:lpstr>Century</vt:lpstr>
      <vt:lpstr>Helvetica Neue</vt:lpstr>
      <vt:lpstr>Noto Sans Symbols</vt:lpstr>
      <vt:lpstr>Times</vt:lpstr>
      <vt:lpstr>Default Design</vt:lpstr>
      <vt:lpstr>7_Default Design</vt:lpstr>
      <vt:lpstr>8_Default Design</vt:lpstr>
      <vt:lpstr>Microsoft Excel Worksheet</vt:lpstr>
      <vt:lpstr>UPR RockSat X Norway Preliminary/Critical Design Review</vt:lpstr>
      <vt:lpstr>1.0 Mission Overview</vt:lpstr>
      <vt:lpstr>Mission Statement</vt:lpstr>
      <vt:lpstr>Mission Overview: Mission Objectives</vt:lpstr>
      <vt:lpstr>Mission Overview: Theory and Concepts</vt:lpstr>
      <vt:lpstr>Mission Overview: Theory and Concepts</vt:lpstr>
      <vt:lpstr>Mission Overview: Success Criteria</vt:lpstr>
      <vt:lpstr>Mission Overview: Expected Results</vt:lpstr>
      <vt:lpstr>Mission Overview: Concept of Operation*</vt:lpstr>
      <vt:lpstr>Concept of Operations</vt:lpstr>
      <vt:lpstr>2.0 System Overview</vt:lpstr>
      <vt:lpstr>System Overview: Science Design</vt:lpstr>
      <vt:lpstr>System Overview: Engineering Design</vt:lpstr>
      <vt:lpstr>Design Overview: Functional Block Diagram</vt:lpstr>
      <vt:lpstr>System Overview: Mechanical Design</vt:lpstr>
      <vt:lpstr>Design Overview: Payload Layout</vt:lpstr>
      <vt:lpstr>System Overview: Electrical Design</vt:lpstr>
      <vt:lpstr>System Overview: Software Design</vt:lpstr>
      <vt:lpstr>System Overview Description of Partnerships</vt:lpstr>
      <vt:lpstr>System Overview Description of Partnerships</vt:lpstr>
      <vt:lpstr>System Overview: Description of Partnerships</vt:lpstr>
      <vt:lpstr>System Overview: Description of Partnerships</vt:lpstr>
      <vt:lpstr>De-Scopes and Off-Ramps</vt:lpstr>
      <vt:lpstr>System Overview: Special Requests</vt:lpstr>
      <vt:lpstr>3.0 Subsystem Design</vt:lpstr>
      <vt:lpstr>UV/VIS/NIR Optical Spectrometer 200-800nm</vt:lpstr>
      <vt:lpstr>Collection Lens</vt:lpstr>
      <vt:lpstr>Subsystem Design(Science): Thermocouples</vt:lpstr>
      <vt:lpstr>Proximity Sensor</vt:lpstr>
      <vt:lpstr>Subsystem Design (Power): 28V-24V DC-DC Converter</vt:lpstr>
      <vt:lpstr>Subsystem Design(Power): 28V-12V DC-DC Converter </vt:lpstr>
      <vt:lpstr>Subsystem Design (Power): 28V-5V DC-DC Converter</vt:lpstr>
      <vt:lpstr>ES: Sensor Vacuum Gauge (999 Quattro Multi)</vt:lpstr>
      <vt:lpstr>Intel NUC 7I5NKE</vt:lpstr>
      <vt:lpstr>Detailed Weight Budget</vt:lpstr>
      <vt:lpstr>Subsystem Design: Detailed Power Budget</vt:lpstr>
      <vt:lpstr>Risk Matrix:  Flying Computer</vt:lpstr>
      <vt:lpstr>Risk Matrix: Optical Spectrometer</vt:lpstr>
      <vt:lpstr>Risk Matrix: Pressure Gauge</vt:lpstr>
      <vt:lpstr>Risk Matrix: Thermocouples</vt:lpstr>
      <vt:lpstr>Risk Matrix: Power Supplies</vt:lpstr>
      <vt:lpstr>4.0 Prototyping/Analysis Results/Plans</vt:lpstr>
      <vt:lpstr>Prototyping Plan: Optical Spectrometer</vt:lpstr>
      <vt:lpstr>Prototyping Plan: Pressure Gauge</vt:lpstr>
      <vt:lpstr>Prototyping Plan: Thermocouples</vt:lpstr>
      <vt:lpstr>5.0 Manufacturing Plan</vt:lpstr>
      <vt:lpstr>Manufacturing Plan: UPR RockSat-X Norway 2019</vt:lpstr>
      <vt:lpstr>Mechanical Elements</vt:lpstr>
      <vt:lpstr>Electrical Elements</vt:lpstr>
      <vt:lpstr>Software Elements</vt:lpstr>
      <vt:lpstr>6.0 Testing Plan</vt:lpstr>
      <vt:lpstr>Testing Plan: Testing Overview</vt:lpstr>
      <vt:lpstr>Testing Plan: Mechanical Testing</vt:lpstr>
      <vt:lpstr>Testing Plan: Electrical Testing</vt:lpstr>
      <vt:lpstr>Testing Plan: Software Testing</vt:lpstr>
      <vt:lpstr>Testing Plan: System Level Testing</vt:lpstr>
      <vt:lpstr>Top Level Requirements:</vt:lpstr>
      <vt:lpstr>7.0 User Guide Compliance</vt:lpstr>
      <vt:lpstr>User Guide Compliance: Summary</vt:lpstr>
      <vt:lpstr>User Guide Compliance: Power Interface</vt:lpstr>
      <vt:lpstr>User Guide Compliance: Telemetry Interface</vt:lpstr>
      <vt:lpstr>8.0 Project Management Plan (PMP)</vt:lpstr>
      <vt:lpstr>Team Organization Chart</vt:lpstr>
      <vt:lpstr>Team Picture</vt:lpstr>
      <vt:lpstr>Schedule for UPR RockSat-X Norway 2019</vt:lpstr>
      <vt:lpstr>Project Management Plan:</vt:lpstr>
      <vt:lpstr>Contact Matrix:</vt:lpstr>
      <vt:lpstr>Monetary Budget:</vt:lpstr>
      <vt:lpstr>PMP: Worries</vt:lpstr>
      <vt:lpstr>Conclusion</vt:lpstr>
      <vt:lpstr>Conclusion</vt:lpstr>
      <vt:lpstr>9.0 Appendix</vt:lpstr>
      <vt:lpstr>References</vt:lpstr>
      <vt:lpstr>Top Level Requirements: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UPR RockSat X Norway Preliminary/Critical Design Review</dc:title>
  <dc:creator>Oscar</dc:creator>
  <cp:lastModifiedBy>Oscar Resto</cp:lastModifiedBy>
  <cp:revision>71</cp:revision>
  <cp:lastPrinted>2017-12-29T20:16:55Z</cp:lastPrinted>
  <dcterms:modified xsi:type="dcterms:W3CDTF">2017-12-30T16:10:55Z</dcterms:modified>
</cp:coreProperties>
</file>